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10680700" cy="7569200"/>
  <p:notesSz cx="106807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9818" y="2587171"/>
            <a:ext cx="9222921" cy="2285999"/>
          </a:xfrm>
          <a:custGeom>
            <a:avLst/>
            <a:gdLst/>
            <a:ahLst/>
            <a:cxnLst/>
            <a:rect l="l" t="t" r="r" b="b"/>
            <a:pathLst>
              <a:path w="9222921" h="2286000">
                <a:moveTo>
                  <a:pt x="0" y="0"/>
                </a:moveTo>
                <a:lnTo>
                  <a:pt x="0" y="2285999"/>
                </a:lnTo>
                <a:lnTo>
                  <a:pt x="9222921" y="2285999"/>
                </a:lnTo>
                <a:lnTo>
                  <a:pt x="9222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8604" y="2486052"/>
            <a:ext cx="2509645" cy="2509657"/>
          </a:xfrm>
          <a:custGeom>
            <a:avLst/>
            <a:gdLst/>
            <a:ahLst/>
            <a:cxnLst/>
            <a:rect l="l" t="t" r="r" b="b"/>
            <a:pathLst>
              <a:path w="2509645" h="2509657">
                <a:moveTo>
                  <a:pt x="2399273" y="2509657"/>
                </a:moveTo>
                <a:lnTo>
                  <a:pt x="110369" y="2509657"/>
                </a:lnTo>
                <a:lnTo>
                  <a:pt x="95741" y="2508696"/>
                </a:lnTo>
                <a:lnTo>
                  <a:pt x="55829" y="2495261"/>
                </a:lnTo>
                <a:lnTo>
                  <a:pt x="24449" y="2468568"/>
                </a:lnTo>
                <a:lnTo>
                  <a:pt x="4905" y="2431918"/>
                </a:lnTo>
                <a:lnTo>
                  <a:pt x="0" y="110371"/>
                </a:lnTo>
                <a:lnTo>
                  <a:pt x="960" y="95743"/>
                </a:lnTo>
                <a:lnTo>
                  <a:pt x="14396" y="55832"/>
                </a:lnTo>
                <a:lnTo>
                  <a:pt x="41090" y="24449"/>
                </a:lnTo>
                <a:lnTo>
                  <a:pt x="77738" y="4903"/>
                </a:lnTo>
                <a:lnTo>
                  <a:pt x="2399273" y="0"/>
                </a:lnTo>
                <a:lnTo>
                  <a:pt x="2413903" y="961"/>
                </a:lnTo>
                <a:lnTo>
                  <a:pt x="2453816" y="14398"/>
                </a:lnTo>
                <a:lnTo>
                  <a:pt x="2485198" y="41094"/>
                </a:lnTo>
                <a:lnTo>
                  <a:pt x="2504741" y="77742"/>
                </a:lnTo>
                <a:lnTo>
                  <a:pt x="2509645" y="2399273"/>
                </a:lnTo>
                <a:lnTo>
                  <a:pt x="2508684" y="2413905"/>
                </a:lnTo>
                <a:lnTo>
                  <a:pt x="2495250" y="2453822"/>
                </a:lnTo>
                <a:lnTo>
                  <a:pt x="2468558" y="2485205"/>
                </a:lnTo>
                <a:lnTo>
                  <a:pt x="2431913" y="2504751"/>
                </a:lnTo>
                <a:lnTo>
                  <a:pt x="2399273" y="2509657"/>
                </a:lnTo>
                <a:close/>
              </a:path>
            </a:pathLst>
          </a:custGeom>
          <a:solidFill>
            <a:srgbClr val="FC5633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54008" y="2461446"/>
            <a:ext cx="2558836" cy="2558856"/>
          </a:xfrm>
          <a:custGeom>
            <a:avLst/>
            <a:gdLst/>
            <a:ahLst/>
            <a:cxnLst/>
            <a:rect l="l" t="t" r="r" b="b"/>
            <a:pathLst>
              <a:path w="2558836" h="2558856">
                <a:moveTo>
                  <a:pt x="2423869" y="2558856"/>
                </a:moveTo>
                <a:lnTo>
                  <a:pt x="134963" y="2558856"/>
                </a:lnTo>
                <a:lnTo>
                  <a:pt x="92440" y="2551992"/>
                </a:lnTo>
                <a:lnTo>
                  <a:pt x="55447" y="2532881"/>
                </a:lnTo>
                <a:lnTo>
                  <a:pt x="26225" y="2503750"/>
                </a:lnTo>
                <a:lnTo>
                  <a:pt x="7001" y="2466825"/>
                </a:lnTo>
                <a:lnTo>
                  <a:pt x="0" y="2424332"/>
                </a:lnTo>
                <a:lnTo>
                  <a:pt x="23" y="134532"/>
                </a:lnTo>
                <a:lnTo>
                  <a:pt x="6864" y="92438"/>
                </a:lnTo>
                <a:lnTo>
                  <a:pt x="25976" y="55446"/>
                </a:lnTo>
                <a:lnTo>
                  <a:pt x="55107" y="26224"/>
                </a:lnTo>
                <a:lnTo>
                  <a:pt x="92032" y="7000"/>
                </a:lnTo>
                <a:lnTo>
                  <a:pt x="134524" y="0"/>
                </a:lnTo>
                <a:lnTo>
                  <a:pt x="2423883" y="0"/>
                </a:lnTo>
                <a:lnTo>
                  <a:pt x="2466403" y="6864"/>
                </a:lnTo>
                <a:lnTo>
                  <a:pt x="2503394" y="25976"/>
                </a:lnTo>
                <a:lnTo>
                  <a:pt x="2527774" y="49190"/>
                </a:lnTo>
                <a:lnTo>
                  <a:pt x="134977" y="49190"/>
                </a:lnTo>
                <a:lnTo>
                  <a:pt x="120445" y="50420"/>
                </a:lnTo>
                <a:lnTo>
                  <a:pt x="82372" y="67252"/>
                </a:lnTo>
                <a:lnTo>
                  <a:pt x="56869" y="99507"/>
                </a:lnTo>
                <a:lnTo>
                  <a:pt x="49425" y="269042"/>
                </a:lnTo>
                <a:lnTo>
                  <a:pt x="49296" y="777645"/>
                </a:lnTo>
                <a:lnTo>
                  <a:pt x="49230" y="2424332"/>
                </a:lnTo>
                <a:lnTo>
                  <a:pt x="50422" y="2438411"/>
                </a:lnTo>
                <a:lnTo>
                  <a:pt x="67254" y="2476486"/>
                </a:lnTo>
                <a:lnTo>
                  <a:pt x="99509" y="2501988"/>
                </a:lnTo>
                <a:lnTo>
                  <a:pt x="2527777" y="2509666"/>
                </a:lnTo>
                <a:lnTo>
                  <a:pt x="2524152" y="2514126"/>
                </a:lnTo>
                <a:lnTo>
                  <a:pt x="2492176" y="2540262"/>
                </a:lnTo>
                <a:lnTo>
                  <a:pt x="2453149" y="2555658"/>
                </a:lnTo>
                <a:lnTo>
                  <a:pt x="2424314" y="2558856"/>
                </a:lnTo>
                <a:lnTo>
                  <a:pt x="2423869" y="2558856"/>
                </a:lnTo>
                <a:close/>
              </a:path>
              <a:path w="2558836" h="2558856">
                <a:moveTo>
                  <a:pt x="2527777" y="2509666"/>
                </a:moveTo>
                <a:lnTo>
                  <a:pt x="2423869" y="2509666"/>
                </a:lnTo>
                <a:lnTo>
                  <a:pt x="2438399" y="2508435"/>
                </a:lnTo>
                <a:lnTo>
                  <a:pt x="2452145" y="2504877"/>
                </a:lnTo>
                <a:lnTo>
                  <a:pt x="2486638" y="2482290"/>
                </a:lnTo>
                <a:lnTo>
                  <a:pt x="2506724" y="2446114"/>
                </a:lnTo>
                <a:lnTo>
                  <a:pt x="2509411" y="2289809"/>
                </a:lnTo>
                <a:lnTo>
                  <a:pt x="2509540" y="1781208"/>
                </a:lnTo>
                <a:lnTo>
                  <a:pt x="2509607" y="134532"/>
                </a:lnTo>
                <a:lnTo>
                  <a:pt x="2508414" y="120443"/>
                </a:lnTo>
                <a:lnTo>
                  <a:pt x="2491580" y="82367"/>
                </a:lnTo>
                <a:lnTo>
                  <a:pt x="2459326" y="56865"/>
                </a:lnTo>
                <a:lnTo>
                  <a:pt x="134977" y="49190"/>
                </a:lnTo>
                <a:lnTo>
                  <a:pt x="2527774" y="49190"/>
                </a:lnTo>
                <a:lnTo>
                  <a:pt x="2551838" y="92036"/>
                </a:lnTo>
                <a:lnTo>
                  <a:pt x="2558836" y="134532"/>
                </a:lnTo>
                <a:lnTo>
                  <a:pt x="2558813" y="2424332"/>
                </a:lnTo>
                <a:lnTo>
                  <a:pt x="2551972" y="2466418"/>
                </a:lnTo>
                <a:lnTo>
                  <a:pt x="2532859" y="2503412"/>
                </a:lnTo>
                <a:lnTo>
                  <a:pt x="2527777" y="25096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286742" y="3645525"/>
            <a:ext cx="49106" cy="95349"/>
          </a:xfrm>
          <a:custGeom>
            <a:avLst/>
            <a:gdLst/>
            <a:ahLst/>
            <a:cxnLst/>
            <a:rect l="l" t="t" r="r" b="b"/>
            <a:pathLst>
              <a:path w="49106" h="95349">
                <a:moveTo>
                  <a:pt x="24589" y="95349"/>
                </a:moveTo>
                <a:lnTo>
                  <a:pt x="414" y="53442"/>
                </a:lnTo>
                <a:lnTo>
                  <a:pt x="0" y="24439"/>
                </a:lnTo>
                <a:lnTo>
                  <a:pt x="3567" y="9602"/>
                </a:lnTo>
                <a:lnTo>
                  <a:pt x="12906" y="0"/>
                </a:lnTo>
                <a:lnTo>
                  <a:pt x="30769" y="486"/>
                </a:lnTo>
                <a:lnTo>
                  <a:pt x="49039" y="41920"/>
                </a:lnTo>
                <a:lnTo>
                  <a:pt x="49106" y="69979"/>
                </a:lnTo>
                <a:lnTo>
                  <a:pt x="45351" y="83659"/>
                </a:lnTo>
                <a:lnTo>
                  <a:pt x="35392" y="92829"/>
                </a:lnTo>
                <a:lnTo>
                  <a:pt x="24589" y="95349"/>
                </a:lnTo>
                <a:close/>
              </a:path>
            </a:pathLst>
          </a:custGeom>
          <a:solidFill>
            <a:srgbClr val="FC5633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927" y="3889851"/>
            <a:ext cx="3005000" cy="1353523"/>
          </a:xfrm>
          <a:custGeom>
            <a:avLst/>
            <a:gdLst/>
            <a:ahLst/>
            <a:cxnLst/>
            <a:rect l="l" t="t" r="r" b="b"/>
            <a:pathLst>
              <a:path w="3005000" h="1353523">
                <a:moveTo>
                  <a:pt x="2725574" y="1353523"/>
                </a:moveTo>
                <a:lnTo>
                  <a:pt x="2630041" y="1353523"/>
                </a:lnTo>
                <a:lnTo>
                  <a:pt x="2615473" y="1349866"/>
                </a:lnTo>
                <a:lnTo>
                  <a:pt x="2606012" y="1340329"/>
                </a:lnTo>
                <a:lnTo>
                  <a:pt x="2606628" y="1322541"/>
                </a:lnTo>
                <a:lnTo>
                  <a:pt x="2725413" y="1304333"/>
                </a:lnTo>
                <a:lnTo>
                  <a:pt x="2738935" y="1308304"/>
                </a:lnTo>
                <a:lnTo>
                  <a:pt x="2747890" y="1318584"/>
                </a:lnTo>
                <a:lnTo>
                  <a:pt x="2746807" y="1336090"/>
                </a:lnTo>
                <a:lnTo>
                  <a:pt x="2740642" y="1347443"/>
                </a:lnTo>
                <a:lnTo>
                  <a:pt x="2730933" y="1352910"/>
                </a:lnTo>
                <a:lnTo>
                  <a:pt x="2725574" y="1353523"/>
                </a:lnTo>
                <a:close/>
              </a:path>
              <a:path w="3005000" h="1353523">
                <a:moveTo>
                  <a:pt x="2432075" y="1353523"/>
                </a:moveTo>
                <a:lnTo>
                  <a:pt x="2336542" y="1353523"/>
                </a:lnTo>
                <a:lnTo>
                  <a:pt x="2321974" y="1349866"/>
                </a:lnTo>
                <a:lnTo>
                  <a:pt x="2312513" y="1340329"/>
                </a:lnTo>
                <a:lnTo>
                  <a:pt x="2313130" y="1322541"/>
                </a:lnTo>
                <a:lnTo>
                  <a:pt x="2431915" y="1304333"/>
                </a:lnTo>
                <a:lnTo>
                  <a:pt x="2445436" y="1308304"/>
                </a:lnTo>
                <a:lnTo>
                  <a:pt x="2454391" y="1318584"/>
                </a:lnTo>
                <a:lnTo>
                  <a:pt x="2453308" y="1336090"/>
                </a:lnTo>
                <a:lnTo>
                  <a:pt x="2447143" y="1347443"/>
                </a:lnTo>
                <a:lnTo>
                  <a:pt x="2437434" y="1352910"/>
                </a:lnTo>
                <a:lnTo>
                  <a:pt x="2432075" y="1353523"/>
                </a:lnTo>
                <a:close/>
              </a:path>
              <a:path w="3005000" h="1353523">
                <a:moveTo>
                  <a:pt x="2138577" y="1353523"/>
                </a:moveTo>
                <a:lnTo>
                  <a:pt x="2043044" y="1353523"/>
                </a:lnTo>
                <a:lnTo>
                  <a:pt x="2028476" y="1349866"/>
                </a:lnTo>
                <a:lnTo>
                  <a:pt x="2019015" y="1340329"/>
                </a:lnTo>
                <a:lnTo>
                  <a:pt x="2019631" y="1322541"/>
                </a:lnTo>
                <a:lnTo>
                  <a:pt x="2138417" y="1304333"/>
                </a:lnTo>
                <a:lnTo>
                  <a:pt x="2151938" y="1308304"/>
                </a:lnTo>
                <a:lnTo>
                  <a:pt x="2160893" y="1318584"/>
                </a:lnTo>
                <a:lnTo>
                  <a:pt x="2159810" y="1336090"/>
                </a:lnTo>
                <a:lnTo>
                  <a:pt x="2153645" y="1347443"/>
                </a:lnTo>
                <a:lnTo>
                  <a:pt x="2143936" y="1352910"/>
                </a:lnTo>
                <a:lnTo>
                  <a:pt x="2138577" y="1353523"/>
                </a:lnTo>
                <a:close/>
              </a:path>
              <a:path w="3005000" h="1353523">
                <a:moveTo>
                  <a:pt x="1845079" y="1353523"/>
                </a:moveTo>
                <a:lnTo>
                  <a:pt x="1749545" y="1353523"/>
                </a:lnTo>
                <a:lnTo>
                  <a:pt x="1734977" y="1349866"/>
                </a:lnTo>
                <a:lnTo>
                  <a:pt x="1725516" y="1340329"/>
                </a:lnTo>
                <a:lnTo>
                  <a:pt x="1726133" y="1322541"/>
                </a:lnTo>
                <a:lnTo>
                  <a:pt x="1844918" y="1304333"/>
                </a:lnTo>
                <a:lnTo>
                  <a:pt x="1858440" y="1308304"/>
                </a:lnTo>
                <a:lnTo>
                  <a:pt x="1867395" y="1318584"/>
                </a:lnTo>
                <a:lnTo>
                  <a:pt x="1866311" y="1336090"/>
                </a:lnTo>
                <a:lnTo>
                  <a:pt x="1860146" y="1347443"/>
                </a:lnTo>
                <a:lnTo>
                  <a:pt x="1850438" y="1352910"/>
                </a:lnTo>
                <a:lnTo>
                  <a:pt x="1845079" y="1353523"/>
                </a:lnTo>
                <a:close/>
              </a:path>
              <a:path w="3005000" h="1353523">
                <a:moveTo>
                  <a:pt x="1551580" y="1353523"/>
                </a:moveTo>
                <a:lnTo>
                  <a:pt x="1456047" y="1353523"/>
                </a:lnTo>
                <a:lnTo>
                  <a:pt x="1441479" y="1349866"/>
                </a:lnTo>
                <a:lnTo>
                  <a:pt x="1432018" y="1340329"/>
                </a:lnTo>
                <a:lnTo>
                  <a:pt x="1432635" y="1322541"/>
                </a:lnTo>
                <a:lnTo>
                  <a:pt x="1551420" y="1304333"/>
                </a:lnTo>
                <a:lnTo>
                  <a:pt x="1564941" y="1308304"/>
                </a:lnTo>
                <a:lnTo>
                  <a:pt x="1573896" y="1318584"/>
                </a:lnTo>
                <a:lnTo>
                  <a:pt x="1572813" y="1336090"/>
                </a:lnTo>
                <a:lnTo>
                  <a:pt x="1566648" y="1347443"/>
                </a:lnTo>
                <a:lnTo>
                  <a:pt x="1556939" y="1352910"/>
                </a:lnTo>
                <a:lnTo>
                  <a:pt x="1551580" y="1353523"/>
                </a:lnTo>
                <a:close/>
              </a:path>
              <a:path w="3005000" h="1353523">
                <a:moveTo>
                  <a:pt x="1258093" y="1353523"/>
                </a:moveTo>
                <a:lnTo>
                  <a:pt x="1162554" y="1353523"/>
                </a:lnTo>
                <a:lnTo>
                  <a:pt x="1147983" y="1349867"/>
                </a:lnTo>
                <a:lnTo>
                  <a:pt x="1138521" y="1340331"/>
                </a:lnTo>
                <a:lnTo>
                  <a:pt x="1139137" y="1322543"/>
                </a:lnTo>
                <a:lnTo>
                  <a:pt x="1257931" y="1304333"/>
                </a:lnTo>
                <a:lnTo>
                  <a:pt x="1271453" y="1308304"/>
                </a:lnTo>
                <a:lnTo>
                  <a:pt x="1280408" y="1318583"/>
                </a:lnTo>
                <a:lnTo>
                  <a:pt x="1279325" y="1336090"/>
                </a:lnTo>
                <a:lnTo>
                  <a:pt x="1273161" y="1347442"/>
                </a:lnTo>
                <a:lnTo>
                  <a:pt x="1263453" y="1352910"/>
                </a:lnTo>
                <a:lnTo>
                  <a:pt x="1258093" y="1353523"/>
                </a:lnTo>
                <a:close/>
              </a:path>
              <a:path w="3005000" h="1353523">
                <a:moveTo>
                  <a:pt x="964594" y="1353523"/>
                </a:moveTo>
                <a:lnTo>
                  <a:pt x="869056" y="1353523"/>
                </a:lnTo>
                <a:lnTo>
                  <a:pt x="854485" y="1349867"/>
                </a:lnTo>
                <a:lnTo>
                  <a:pt x="845023" y="1340331"/>
                </a:lnTo>
                <a:lnTo>
                  <a:pt x="845638" y="1322543"/>
                </a:lnTo>
                <a:lnTo>
                  <a:pt x="964432" y="1304333"/>
                </a:lnTo>
                <a:lnTo>
                  <a:pt x="977955" y="1308304"/>
                </a:lnTo>
                <a:lnTo>
                  <a:pt x="986910" y="1318584"/>
                </a:lnTo>
                <a:lnTo>
                  <a:pt x="985827" y="1336090"/>
                </a:lnTo>
                <a:lnTo>
                  <a:pt x="979662" y="1347442"/>
                </a:lnTo>
                <a:lnTo>
                  <a:pt x="969954" y="1352910"/>
                </a:lnTo>
                <a:lnTo>
                  <a:pt x="964594" y="1353523"/>
                </a:lnTo>
                <a:close/>
              </a:path>
              <a:path w="3005000" h="1353523">
                <a:moveTo>
                  <a:pt x="671096" y="1353523"/>
                </a:moveTo>
                <a:lnTo>
                  <a:pt x="575557" y="1353523"/>
                </a:lnTo>
                <a:lnTo>
                  <a:pt x="560987" y="1349867"/>
                </a:lnTo>
                <a:lnTo>
                  <a:pt x="551524" y="1340331"/>
                </a:lnTo>
                <a:lnTo>
                  <a:pt x="552140" y="1322543"/>
                </a:lnTo>
                <a:lnTo>
                  <a:pt x="670934" y="1304333"/>
                </a:lnTo>
                <a:lnTo>
                  <a:pt x="684456" y="1308304"/>
                </a:lnTo>
                <a:lnTo>
                  <a:pt x="693412" y="1318584"/>
                </a:lnTo>
                <a:lnTo>
                  <a:pt x="692329" y="1336090"/>
                </a:lnTo>
                <a:lnTo>
                  <a:pt x="686164" y="1347442"/>
                </a:lnTo>
                <a:lnTo>
                  <a:pt x="676456" y="1352910"/>
                </a:lnTo>
                <a:lnTo>
                  <a:pt x="671096" y="1353523"/>
                </a:lnTo>
                <a:close/>
              </a:path>
              <a:path w="3005000" h="1353523">
                <a:moveTo>
                  <a:pt x="377598" y="1353523"/>
                </a:moveTo>
                <a:lnTo>
                  <a:pt x="282059" y="1353523"/>
                </a:lnTo>
                <a:lnTo>
                  <a:pt x="267488" y="1349867"/>
                </a:lnTo>
                <a:lnTo>
                  <a:pt x="258026" y="1340331"/>
                </a:lnTo>
                <a:lnTo>
                  <a:pt x="258642" y="1322543"/>
                </a:lnTo>
                <a:lnTo>
                  <a:pt x="377436" y="1304333"/>
                </a:lnTo>
                <a:lnTo>
                  <a:pt x="390958" y="1308304"/>
                </a:lnTo>
                <a:lnTo>
                  <a:pt x="399913" y="1318583"/>
                </a:lnTo>
                <a:lnTo>
                  <a:pt x="398830" y="1336090"/>
                </a:lnTo>
                <a:lnTo>
                  <a:pt x="392666" y="1347442"/>
                </a:lnTo>
                <a:lnTo>
                  <a:pt x="382958" y="1352910"/>
                </a:lnTo>
                <a:lnTo>
                  <a:pt x="377598" y="1353523"/>
                </a:lnTo>
                <a:close/>
              </a:path>
              <a:path w="3005000" h="1353523">
                <a:moveTo>
                  <a:pt x="104681" y="1297722"/>
                </a:moveTo>
                <a:lnTo>
                  <a:pt x="92094" y="1297722"/>
                </a:lnTo>
                <a:lnTo>
                  <a:pt x="86251" y="1295660"/>
                </a:lnTo>
                <a:lnTo>
                  <a:pt x="54338" y="1262950"/>
                </a:lnTo>
                <a:lnTo>
                  <a:pt x="32690" y="1231498"/>
                </a:lnTo>
                <a:lnTo>
                  <a:pt x="17835" y="1194831"/>
                </a:lnTo>
                <a:lnTo>
                  <a:pt x="19963" y="1183217"/>
                </a:lnTo>
                <a:lnTo>
                  <a:pt x="26595" y="1174674"/>
                </a:lnTo>
                <a:lnTo>
                  <a:pt x="40500" y="1170810"/>
                </a:lnTo>
                <a:lnTo>
                  <a:pt x="52091" y="1172466"/>
                </a:lnTo>
                <a:lnTo>
                  <a:pt x="60671" y="1178691"/>
                </a:lnTo>
                <a:lnTo>
                  <a:pt x="66943" y="1191723"/>
                </a:lnTo>
                <a:lnTo>
                  <a:pt x="73388" y="1203680"/>
                </a:lnTo>
                <a:lnTo>
                  <a:pt x="102325" y="1243132"/>
                </a:lnTo>
                <a:lnTo>
                  <a:pt x="114294" y="1254785"/>
                </a:lnTo>
                <a:lnTo>
                  <a:pt x="121121" y="1264947"/>
                </a:lnTo>
                <a:lnTo>
                  <a:pt x="122251" y="1276760"/>
                </a:lnTo>
                <a:lnTo>
                  <a:pt x="117554" y="1287947"/>
                </a:lnTo>
                <a:lnTo>
                  <a:pt x="111423" y="1294950"/>
                </a:lnTo>
                <a:lnTo>
                  <a:pt x="104681" y="1297722"/>
                </a:lnTo>
                <a:close/>
              </a:path>
              <a:path w="3005000" h="1353523">
                <a:moveTo>
                  <a:pt x="2913170" y="1297502"/>
                </a:moveTo>
                <a:lnTo>
                  <a:pt x="2900572" y="1297502"/>
                </a:lnTo>
                <a:lnTo>
                  <a:pt x="2893864" y="1294730"/>
                </a:lnTo>
                <a:lnTo>
                  <a:pt x="2889006" y="1289316"/>
                </a:lnTo>
                <a:lnTo>
                  <a:pt x="2883353" y="1278450"/>
                </a:lnTo>
                <a:lnTo>
                  <a:pt x="2883547" y="1266583"/>
                </a:lnTo>
                <a:lnTo>
                  <a:pt x="2889461" y="1255987"/>
                </a:lnTo>
                <a:lnTo>
                  <a:pt x="2893575" y="1252190"/>
                </a:lnTo>
                <a:lnTo>
                  <a:pt x="2896181" y="1249728"/>
                </a:lnTo>
                <a:lnTo>
                  <a:pt x="2923057" y="1217572"/>
                </a:lnTo>
                <a:lnTo>
                  <a:pt x="2935788" y="1195508"/>
                </a:lnTo>
                <a:lnTo>
                  <a:pt x="2944154" y="1181015"/>
                </a:lnTo>
                <a:lnTo>
                  <a:pt x="2953498" y="1172521"/>
                </a:lnTo>
                <a:lnTo>
                  <a:pt x="2963256" y="1169414"/>
                </a:lnTo>
                <a:lnTo>
                  <a:pt x="2972865" y="1171086"/>
                </a:lnTo>
                <a:lnTo>
                  <a:pt x="2982747" y="1178505"/>
                </a:lnTo>
                <a:lnTo>
                  <a:pt x="2987717" y="1189326"/>
                </a:lnTo>
                <a:lnTo>
                  <a:pt x="2986940" y="1201443"/>
                </a:lnTo>
                <a:lnTo>
                  <a:pt x="2969343" y="1236317"/>
                </a:lnTo>
                <a:lnTo>
                  <a:pt x="2938869" y="1276444"/>
                </a:lnTo>
                <a:lnTo>
                  <a:pt x="2919036" y="1295415"/>
                </a:lnTo>
                <a:lnTo>
                  <a:pt x="2913170" y="1297502"/>
                </a:lnTo>
                <a:close/>
              </a:path>
              <a:path w="3005000" h="1353523">
                <a:moveTo>
                  <a:pt x="24594" y="1025348"/>
                </a:moveTo>
                <a:lnTo>
                  <a:pt x="1001" y="991686"/>
                </a:lnTo>
                <a:lnTo>
                  <a:pt x="156" y="939872"/>
                </a:lnTo>
                <a:lnTo>
                  <a:pt x="0" y="903949"/>
                </a:lnTo>
                <a:lnTo>
                  <a:pt x="3837" y="890000"/>
                </a:lnTo>
                <a:lnTo>
                  <a:pt x="13808" y="880838"/>
                </a:lnTo>
                <a:lnTo>
                  <a:pt x="31440" y="881734"/>
                </a:lnTo>
                <a:lnTo>
                  <a:pt x="49037" y="939872"/>
                </a:lnTo>
                <a:lnTo>
                  <a:pt x="49190" y="1000651"/>
                </a:lnTo>
                <a:lnTo>
                  <a:pt x="45212" y="1014138"/>
                </a:lnTo>
                <a:lnTo>
                  <a:pt x="34912" y="1023082"/>
                </a:lnTo>
                <a:lnTo>
                  <a:pt x="24594" y="1025348"/>
                </a:lnTo>
                <a:close/>
              </a:path>
              <a:path w="3005000" h="1353523">
                <a:moveTo>
                  <a:pt x="2980404" y="1025016"/>
                </a:moveTo>
                <a:lnTo>
                  <a:pt x="2956811" y="991356"/>
                </a:lnTo>
                <a:lnTo>
                  <a:pt x="2955965" y="939544"/>
                </a:lnTo>
                <a:lnTo>
                  <a:pt x="2955808" y="903602"/>
                </a:lnTo>
                <a:lnTo>
                  <a:pt x="2959645" y="889650"/>
                </a:lnTo>
                <a:lnTo>
                  <a:pt x="2969614" y="880487"/>
                </a:lnTo>
                <a:lnTo>
                  <a:pt x="2987247" y="881381"/>
                </a:lnTo>
                <a:lnTo>
                  <a:pt x="3004847" y="939544"/>
                </a:lnTo>
                <a:lnTo>
                  <a:pt x="3005000" y="1000314"/>
                </a:lnTo>
                <a:lnTo>
                  <a:pt x="3001023" y="1013803"/>
                </a:lnTo>
                <a:lnTo>
                  <a:pt x="2990726" y="1022749"/>
                </a:lnTo>
                <a:lnTo>
                  <a:pt x="2980404" y="1025016"/>
                </a:lnTo>
                <a:close/>
              </a:path>
              <a:path w="3005000" h="1353523">
                <a:moveTo>
                  <a:pt x="24594" y="731862"/>
                </a:moveTo>
                <a:lnTo>
                  <a:pt x="1002" y="698202"/>
                </a:lnTo>
                <a:lnTo>
                  <a:pt x="156" y="646390"/>
                </a:lnTo>
                <a:lnTo>
                  <a:pt x="0" y="610446"/>
                </a:lnTo>
                <a:lnTo>
                  <a:pt x="3837" y="596495"/>
                </a:lnTo>
                <a:lnTo>
                  <a:pt x="13806" y="587332"/>
                </a:lnTo>
                <a:lnTo>
                  <a:pt x="31439" y="588227"/>
                </a:lnTo>
                <a:lnTo>
                  <a:pt x="49037" y="646390"/>
                </a:lnTo>
                <a:lnTo>
                  <a:pt x="49190" y="707160"/>
                </a:lnTo>
                <a:lnTo>
                  <a:pt x="45213" y="720649"/>
                </a:lnTo>
                <a:lnTo>
                  <a:pt x="34915" y="729595"/>
                </a:lnTo>
                <a:lnTo>
                  <a:pt x="24594" y="731862"/>
                </a:lnTo>
                <a:close/>
              </a:path>
              <a:path w="3005000" h="1353523">
                <a:moveTo>
                  <a:pt x="2980404" y="731509"/>
                </a:moveTo>
                <a:lnTo>
                  <a:pt x="2956810" y="697846"/>
                </a:lnTo>
                <a:lnTo>
                  <a:pt x="2955965" y="646033"/>
                </a:lnTo>
                <a:lnTo>
                  <a:pt x="2955808" y="610107"/>
                </a:lnTo>
                <a:lnTo>
                  <a:pt x="2959646" y="596160"/>
                </a:lnTo>
                <a:lnTo>
                  <a:pt x="2969617" y="586997"/>
                </a:lnTo>
                <a:lnTo>
                  <a:pt x="2987249" y="587892"/>
                </a:lnTo>
                <a:lnTo>
                  <a:pt x="3004847" y="646033"/>
                </a:lnTo>
                <a:lnTo>
                  <a:pt x="3005000" y="706809"/>
                </a:lnTo>
                <a:lnTo>
                  <a:pt x="3001023" y="720296"/>
                </a:lnTo>
                <a:lnTo>
                  <a:pt x="2990725" y="729241"/>
                </a:lnTo>
                <a:lnTo>
                  <a:pt x="2980404" y="731509"/>
                </a:lnTo>
                <a:close/>
              </a:path>
              <a:path w="3005000" h="1353523">
                <a:moveTo>
                  <a:pt x="24594" y="438351"/>
                </a:moveTo>
                <a:lnTo>
                  <a:pt x="1001" y="404689"/>
                </a:lnTo>
                <a:lnTo>
                  <a:pt x="156" y="352875"/>
                </a:lnTo>
                <a:lnTo>
                  <a:pt x="0" y="316952"/>
                </a:lnTo>
                <a:lnTo>
                  <a:pt x="3837" y="303004"/>
                </a:lnTo>
                <a:lnTo>
                  <a:pt x="13808" y="293842"/>
                </a:lnTo>
                <a:lnTo>
                  <a:pt x="31440" y="294738"/>
                </a:lnTo>
                <a:lnTo>
                  <a:pt x="49037" y="352875"/>
                </a:lnTo>
                <a:lnTo>
                  <a:pt x="49190" y="413655"/>
                </a:lnTo>
                <a:lnTo>
                  <a:pt x="45212" y="427141"/>
                </a:lnTo>
                <a:lnTo>
                  <a:pt x="34912" y="436085"/>
                </a:lnTo>
                <a:lnTo>
                  <a:pt x="24594" y="438351"/>
                </a:lnTo>
                <a:close/>
              </a:path>
              <a:path w="3005000" h="1353523">
                <a:moveTo>
                  <a:pt x="2980404" y="438020"/>
                </a:moveTo>
                <a:lnTo>
                  <a:pt x="2956810" y="404361"/>
                </a:lnTo>
                <a:lnTo>
                  <a:pt x="2955965" y="352548"/>
                </a:lnTo>
                <a:lnTo>
                  <a:pt x="2955808" y="316603"/>
                </a:lnTo>
                <a:lnTo>
                  <a:pt x="2959646" y="302653"/>
                </a:lnTo>
                <a:lnTo>
                  <a:pt x="2969615" y="293490"/>
                </a:lnTo>
                <a:lnTo>
                  <a:pt x="2987249" y="294384"/>
                </a:lnTo>
                <a:lnTo>
                  <a:pt x="3004847" y="352548"/>
                </a:lnTo>
                <a:lnTo>
                  <a:pt x="3005000" y="413320"/>
                </a:lnTo>
                <a:lnTo>
                  <a:pt x="3001023" y="426808"/>
                </a:lnTo>
                <a:lnTo>
                  <a:pt x="2990724" y="435752"/>
                </a:lnTo>
                <a:lnTo>
                  <a:pt x="2980404" y="438020"/>
                </a:lnTo>
                <a:close/>
              </a:path>
              <a:path w="3005000" h="1353523">
                <a:moveTo>
                  <a:pt x="24594" y="144865"/>
                </a:moveTo>
                <a:lnTo>
                  <a:pt x="1002" y="111205"/>
                </a:lnTo>
                <a:lnTo>
                  <a:pt x="156" y="59393"/>
                </a:lnTo>
                <a:lnTo>
                  <a:pt x="0" y="23449"/>
                </a:lnTo>
                <a:lnTo>
                  <a:pt x="3837" y="9498"/>
                </a:lnTo>
                <a:lnTo>
                  <a:pt x="13806" y="335"/>
                </a:lnTo>
                <a:lnTo>
                  <a:pt x="31439" y="1230"/>
                </a:lnTo>
                <a:lnTo>
                  <a:pt x="49037" y="59393"/>
                </a:lnTo>
                <a:lnTo>
                  <a:pt x="49190" y="120163"/>
                </a:lnTo>
                <a:lnTo>
                  <a:pt x="45213" y="133652"/>
                </a:lnTo>
                <a:lnTo>
                  <a:pt x="34915" y="142598"/>
                </a:lnTo>
                <a:lnTo>
                  <a:pt x="24594" y="144865"/>
                </a:lnTo>
                <a:close/>
              </a:path>
              <a:path w="3005000" h="1353523">
                <a:moveTo>
                  <a:pt x="2980404" y="144512"/>
                </a:moveTo>
                <a:lnTo>
                  <a:pt x="2956810" y="110849"/>
                </a:lnTo>
                <a:lnTo>
                  <a:pt x="2955965" y="59036"/>
                </a:lnTo>
                <a:lnTo>
                  <a:pt x="2955808" y="23111"/>
                </a:lnTo>
                <a:lnTo>
                  <a:pt x="2959646" y="9162"/>
                </a:lnTo>
                <a:lnTo>
                  <a:pt x="2969617" y="0"/>
                </a:lnTo>
                <a:lnTo>
                  <a:pt x="2987249" y="895"/>
                </a:lnTo>
                <a:lnTo>
                  <a:pt x="3004847" y="59036"/>
                </a:lnTo>
                <a:lnTo>
                  <a:pt x="3005000" y="119812"/>
                </a:lnTo>
                <a:lnTo>
                  <a:pt x="3001023" y="133300"/>
                </a:lnTo>
                <a:lnTo>
                  <a:pt x="2990725" y="142245"/>
                </a:lnTo>
                <a:lnTo>
                  <a:pt x="2980404" y="144512"/>
                </a:lnTo>
                <a:close/>
              </a:path>
            </a:pathLst>
          </a:custGeom>
          <a:solidFill>
            <a:srgbClr val="FC5633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0934" y="3645525"/>
            <a:ext cx="49105" cy="95349"/>
          </a:xfrm>
          <a:custGeom>
            <a:avLst/>
            <a:gdLst/>
            <a:ahLst/>
            <a:cxnLst/>
            <a:rect l="l" t="t" r="r" b="b"/>
            <a:pathLst>
              <a:path w="49105" h="95349">
                <a:moveTo>
                  <a:pt x="24588" y="95349"/>
                </a:moveTo>
                <a:lnTo>
                  <a:pt x="414" y="53442"/>
                </a:lnTo>
                <a:lnTo>
                  <a:pt x="0" y="24439"/>
                </a:lnTo>
                <a:lnTo>
                  <a:pt x="3567" y="9602"/>
                </a:lnTo>
                <a:lnTo>
                  <a:pt x="12905" y="0"/>
                </a:lnTo>
                <a:lnTo>
                  <a:pt x="30768" y="486"/>
                </a:lnTo>
                <a:lnTo>
                  <a:pt x="49037" y="41921"/>
                </a:lnTo>
                <a:lnTo>
                  <a:pt x="49105" y="69979"/>
                </a:lnTo>
                <a:lnTo>
                  <a:pt x="45350" y="83660"/>
                </a:lnTo>
                <a:lnTo>
                  <a:pt x="35390" y="92830"/>
                </a:lnTo>
                <a:lnTo>
                  <a:pt x="24588" y="95349"/>
                </a:lnTo>
                <a:close/>
              </a:path>
            </a:pathLst>
          </a:custGeom>
          <a:solidFill>
            <a:srgbClr val="FC5633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0927" y="2238374"/>
            <a:ext cx="3347680" cy="1527097"/>
          </a:xfrm>
          <a:custGeom>
            <a:avLst/>
            <a:gdLst/>
            <a:ahLst/>
            <a:cxnLst/>
            <a:rect l="l" t="t" r="r" b="b"/>
            <a:pathLst>
              <a:path w="3347680" h="1527097">
                <a:moveTo>
                  <a:pt x="49190" y="1502500"/>
                </a:moveTo>
                <a:lnTo>
                  <a:pt x="0" y="1502500"/>
                </a:lnTo>
                <a:lnTo>
                  <a:pt x="0" y="244183"/>
                </a:lnTo>
                <a:lnTo>
                  <a:pt x="3127" y="204873"/>
                </a:lnTo>
                <a:lnTo>
                  <a:pt x="12352" y="167111"/>
                </a:lnTo>
                <a:lnTo>
                  <a:pt x="27435" y="131473"/>
                </a:lnTo>
                <a:lnTo>
                  <a:pt x="48137" y="98533"/>
                </a:lnTo>
                <a:lnTo>
                  <a:pt x="75316" y="68389"/>
                </a:lnTo>
                <a:lnTo>
                  <a:pt x="107661" y="42634"/>
                </a:lnTo>
                <a:lnTo>
                  <a:pt x="141689" y="23026"/>
                </a:lnTo>
                <a:lnTo>
                  <a:pt x="189317" y="6275"/>
                </a:lnTo>
                <a:lnTo>
                  <a:pt x="239071" y="52"/>
                </a:lnTo>
                <a:lnTo>
                  <a:pt x="2760816" y="0"/>
                </a:lnTo>
                <a:lnTo>
                  <a:pt x="2774055" y="350"/>
                </a:lnTo>
                <a:lnTo>
                  <a:pt x="2812911" y="5535"/>
                </a:lnTo>
                <a:lnTo>
                  <a:pt x="2850027" y="16736"/>
                </a:lnTo>
                <a:lnTo>
                  <a:pt x="2884829" y="33718"/>
                </a:lnTo>
                <a:lnTo>
                  <a:pt x="2907801" y="49190"/>
                </a:lnTo>
                <a:lnTo>
                  <a:pt x="244183" y="49190"/>
                </a:lnTo>
                <a:lnTo>
                  <a:pt x="230960" y="49628"/>
                </a:lnTo>
                <a:lnTo>
                  <a:pt x="192437" y="56090"/>
                </a:lnTo>
                <a:lnTo>
                  <a:pt x="156334" y="69986"/>
                </a:lnTo>
                <a:lnTo>
                  <a:pt x="123548" y="90946"/>
                </a:lnTo>
                <a:lnTo>
                  <a:pt x="94144" y="120859"/>
                </a:lnTo>
                <a:lnTo>
                  <a:pt x="71777" y="154398"/>
                </a:lnTo>
                <a:lnTo>
                  <a:pt x="53959" y="201571"/>
                </a:lnTo>
                <a:lnTo>
                  <a:pt x="49278" y="238285"/>
                </a:lnTo>
                <a:lnTo>
                  <a:pt x="49190" y="1502500"/>
                </a:lnTo>
                <a:close/>
              </a:path>
              <a:path w="3347680" h="1527097">
                <a:moveTo>
                  <a:pt x="3347680" y="1527097"/>
                </a:moveTo>
                <a:lnTo>
                  <a:pt x="2955808" y="1527097"/>
                </a:lnTo>
                <a:lnTo>
                  <a:pt x="2955808" y="244183"/>
                </a:lnTo>
                <a:lnTo>
                  <a:pt x="2955368" y="230943"/>
                </a:lnTo>
                <a:lnTo>
                  <a:pt x="2948906" y="192442"/>
                </a:lnTo>
                <a:lnTo>
                  <a:pt x="2935008" y="156337"/>
                </a:lnTo>
                <a:lnTo>
                  <a:pt x="2914050" y="123549"/>
                </a:lnTo>
                <a:lnTo>
                  <a:pt x="2884139" y="94140"/>
                </a:lnTo>
                <a:lnTo>
                  <a:pt x="2850603" y="71772"/>
                </a:lnTo>
                <a:lnTo>
                  <a:pt x="2803540" y="53979"/>
                </a:lnTo>
                <a:lnTo>
                  <a:pt x="244183" y="49190"/>
                </a:lnTo>
                <a:lnTo>
                  <a:pt x="2907801" y="49190"/>
                </a:lnTo>
                <a:lnTo>
                  <a:pt x="2936606" y="75312"/>
                </a:lnTo>
                <a:lnTo>
                  <a:pt x="2962359" y="107655"/>
                </a:lnTo>
                <a:lnTo>
                  <a:pt x="2981969" y="141683"/>
                </a:lnTo>
                <a:lnTo>
                  <a:pt x="2998754" y="189465"/>
                </a:lnTo>
                <a:lnTo>
                  <a:pt x="3004912" y="238285"/>
                </a:lnTo>
                <a:lnTo>
                  <a:pt x="3005001" y="1477903"/>
                </a:lnTo>
                <a:lnTo>
                  <a:pt x="3347680" y="1477903"/>
                </a:lnTo>
                <a:lnTo>
                  <a:pt x="3347680" y="1527097"/>
                </a:lnTo>
                <a:close/>
              </a:path>
            </a:pathLst>
          </a:custGeom>
          <a:solidFill>
            <a:srgbClr val="FC5633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642721" y="3618249"/>
            <a:ext cx="212370" cy="245250"/>
          </a:xfrm>
          <a:custGeom>
            <a:avLst/>
            <a:gdLst/>
            <a:ahLst/>
            <a:cxnLst/>
            <a:rect l="l" t="t" r="r" b="b"/>
            <a:pathLst>
              <a:path w="212370" h="245250">
                <a:moveTo>
                  <a:pt x="0" y="245250"/>
                </a:moveTo>
                <a:lnTo>
                  <a:pt x="0" y="0"/>
                </a:lnTo>
                <a:lnTo>
                  <a:pt x="212370" y="122625"/>
                </a:lnTo>
                <a:lnTo>
                  <a:pt x="0" y="245250"/>
                </a:lnTo>
                <a:close/>
              </a:path>
            </a:pathLst>
          </a:custGeom>
          <a:solidFill>
            <a:srgbClr val="FC5633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3" name="bk object 23"/>
          <p:cNvSpPr/>
          <p:nvPr/>
        </p:nvSpPr>
        <p:spPr>
          <a:xfrm>
            <a:off x="7523949" y="2486052"/>
            <a:ext cx="2509646" cy="2509657"/>
          </a:xfrm>
          <a:custGeom>
            <a:avLst/>
            <a:gdLst/>
            <a:ahLst/>
            <a:cxnLst/>
            <a:rect l="l" t="t" r="r" b="b"/>
            <a:pathLst>
              <a:path w="2509646" h="2509657">
                <a:moveTo>
                  <a:pt x="2399286" y="2509657"/>
                </a:moveTo>
                <a:lnTo>
                  <a:pt x="110382" y="2509657"/>
                </a:lnTo>
                <a:lnTo>
                  <a:pt x="95751" y="2508696"/>
                </a:lnTo>
                <a:lnTo>
                  <a:pt x="55836" y="2495263"/>
                </a:lnTo>
                <a:lnTo>
                  <a:pt x="24454" y="2468572"/>
                </a:lnTo>
                <a:lnTo>
                  <a:pt x="4907" y="2431926"/>
                </a:lnTo>
                <a:lnTo>
                  <a:pt x="0" y="110371"/>
                </a:lnTo>
                <a:lnTo>
                  <a:pt x="960" y="95744"/>
                </a:lnTo>
                <a:lnTo>
                  <a:pt x="14395" y="55834"/>
                </a:lnTo>
                <a:lnTo>
                  <a:pt x="41089" y="24453"/>
                </a:lnTo>
                <a:lnTo>
                  <a:pt x="77738" y="4906"/>
                </a:lnTo>
                <a:lnTo>
                  <a:pt x="2399286" y="0"/>
                </a:lnTo>
                <a:lnTo>
                  <a:pt x="2413913" y="961"/>
                </a:lnTo>
                <a:lnTo>
                  <a:pt x="2453824" y="14399"/>
                </a:lnTo>
                <a:lnTo>
                  <a:pt x="2485203" y="41098"/>
                </a:lnTo>
                <a:lnTo>
                  <a:pt x="2504745" y="77749"/>
                </a:lnTo>
                <a:lnTo>
                  <a:pt x="2509646" y="2399273"/>
                </a:lnTo>
                <a:lnTo>
                  <a:pt x="2508685" y="2413905"/>
                </a:lnTo>
                <a:lnTo>
                  <a:pt x="2495250" y="2453825"/>
                </a:lnTo>
                <a:lnTo>
                  <a:pt x="2468557" y="2485209"/>
                </a:lnTo>
                <a:lnTo>
                  <a:pt x="2431913" y="2504753"/>
                </a:lnTo>
                <a:lnTo>
                  <a:pt x="2399286" y="2509657"/>
                </a:lnTo>
                <a:close/>
              </a:path>
            </a:pathLst>
          </a:custGeom>
          <a:solidFill>
            <a:srgbClr val="00B599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499354" y="2461446"/>
            <a:ext cx="2558836" cy="2558856"/>
          </a:xfrm>
          <a:custGeom>
            <a:avLst/>
            <a:gdLst/>
            <a:ahLst/>
            <a:cxnLst/>
            <a:rect l="l" t="t" r="r" b="b"/>
            <a:pathLst>
              <a:path w="2558836" h="2558856">
                <a:moveTo>
                  <a:pt x="2423880" y="2558856"/>
                </a:moveTo>
                <a:lnTo>
                  <a:pt x="134964" y="2558856"/>
                </a:lnTo>
                <a:lnTo>
                  <a:pt x="92439" y="2551992"/>
                </a:lnTo>
                <a:lnTo>
                  <a:pt x="55447" y="2532881"/>
                </a:lnTo>
                <a:lnTo>
                  <a:pt x="26225" y="2503750"/>
                </a:lnTo>
                <a:lnTo>
                  <a:pt x="7000" y="2466825"/>
                </a:lnTo>
                <a:lnTo>
                  <a:pt x="0" y="2424332"/>
                </a:lnTo>
                <a:lnTo>
                  <a:pt x="22" y="134541"/>
                </a:lnTo>
                <a:lnTo>
                  <a:pt x="6864" y="92438"/>
                </a:lnTo>
                <a:lnTo>
                  <a:pt x="25975" y="55446"/>
                </a:lnTo>
                <a:lnTo>
                  <a:pt x="55107" y="26224"/>
                </a:lnTo>
                <a:lnTo>
                  <a:pt x="92031" y="7000"/>
                </a:lnTo>
                <a:lnTo>
                  <a:pt x="134524" y="0"/>
                </a:lnTo>
                <a:lnTo>
                  <a:pt x="2423894" y="0"/>
                </a:lnTo>
                <a:lnTo>
                  <a:pt x="2466410" y="6865"/>
                </a:lnTo>
                <a:lnTo>
                  <a:pt x="2503399" y="25979"/>
                </a:lnTo>
                <a:lnTo>
                  <a:pt x="2527774" y="49190"/>
                </a:lnTo>
                <a:lnTo>
                  <a:pt x="134977" y="49190"/>
                </a:lnTo>
                <a:lnTo>
                  <a:pt x="120444" y="50420"/>
                </a:lnTo>
                <a:lnTo>
                  <a:pt x="82371" y="67252"/>
                </a:lnTo>
                <a:lnTo>
                  <a:pt x="56868" y="99507"/>
                </a:lnTo>
                <a:lnTo>
                  <a:pt x="49424" y="269042"/>
                </a:lnTo>
                <a:lnTo>
                  <a:pt x="49295" y="777645"/>
                </a:lnTo>
                <a:lnTo>
                  <a:pt x="49229" y="2424332"/>
                </a:lnTo>
                <a:lnTo>
                  <a:pt x="50421" y="2438411"/>
                </a:lnTo>
                <a:lnTo>
                  <a:pt x="67253" y="2476485"/>
                </a:lnTo>
                <a:lnTo>
                  <a:pt x="99508" y="2501988"/>
                </a:lnTo>
                <a:lnTo>
                  <a:pt x="2527777" y="2509666"/>
                </a:lnTo>
                <a:lnTo>
                  <a:pt x="2524150" y="2514129"/>
                </a:lnTo>
                <a:lnTo>
                  <a:pt x="2492173" y="2540265"/>
                </a:lnTo>
                <a:lnTo>
                  <a:pt x="2453148" y="2555660"/>
                </a:lnTo>
                <a:lnTo>
                  <a:pt x="2424315" y="2558856"/>
                </a:lnTo>
                <a:lnTo>
                  <a:pt x="2423880" y="2558856"/>
                </a:lnTo>
                <a:close/>
              </a:path>
              <a:path w="2558836" h="2558856">
                <a:moveTo>
                  <a:pt x="2527777" y="2509666"/>
                </a:moveTo>
                <a:lnTo>
                  <a:pt x="2423880" y="2509666"/>
                </a:lnTo>
                <a:lnTo>
                  <a:pt x="2438414" y="2508434"/>
                </a:lnTo>
                <a:lnTo>
                  <a:pt x="2452161" y="2504877"/>
                </a:lnTo>
                <a:lnTo>
                  <a:pt x="2486650" y="2482286"/>
                </a:lnTo>
                <a:lnTo>
                  <a:pt x="2506727" y="2446107"/>
                </a:lnTo>
                <a:lnTo>
                  <a:pt x="2509412" y="2289803"/>
                </a:lnTo>
                <a:lnTo>
                  <a:pt x="2509540" y="1781205"/>
                </a:lnTo>
                <a:lnTo>
                  <a:pt x="2509608" y="134541"/>
                </a:lnTo>
                <a:lnTo>
                  <a:pt x="2508414" y="120442"/>
                </a:lnTo>
                <a:lnTo>
                  <a:pt x="2491585" y="82364"/>
                </a:lnTo>
                <a:lnTo>
                  <a:pt x="2459333" y="56862"/>
                </a:lnTo>
                <a:lnTo>
                  <a:pt x="134977" y="49190"/>
                </a:lnTo>
                <a:lnTo>
                  <a:pt x="2527774" y="49190"/>
                </a:lnTo>
                <a:lnTo>
                  <a:pt x="2551839" y="92043"/>
                </a:lnTo>
                <a:lnTo>
                  <a:pt x="2558836" y="134541"/>
                </a:lnTo>
                <a:lnTo>
                  <a:pt x="2558812" y="2424332"/>
                </a:lnTo>
                <a:lnTo>
                  <a:pt x="2551970" y="2466420"/>
                </a:lnTo>
                <a:lnTo>
                  <a:pt x="2532857" y="2503415"/>
                </a:lnTo>
                <a:lnTo>
                  <a:pt x="2527777" y="25096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5" name="bk object 25"/>
          <p:cNvSpPr/>
          <p:nvPr/>
        </p:nvSpPr>
        <p:spPr>
          <a:xfrm>
            <a:off x="10232099" y="3645525"/>
            <a:ext cx="49106" cy="95349"/>
          </a:xfrm>
          <a:custGeom>
            <a:avLst/>
            <a:gdLst/>
            <a:ahLst/>
            <a:cxnLst/>
            <a:rect l="l" t="t" r="r" b="b"/>
            <a:pathLst>
              <a:path w="49106" h="95349">
                <a:moveTo>
                  <a:pt x="24589" y="95349"/>
                </a:moveTo>
                <a:lnTo>
                  <a:pt x="414" y="53442"/>
                </a:lnTo>
                <a:lnTo>
                  <a:pt x="0" y="24438"/>
                </a:lnTo>
                <a:lnTo>
                  <a:pt x="3564" y="9602"/>
                </a:lnTo>
                <a:lnTo>
                  <a:pt x="12900" y="0"/>
                </a:lnTo>
                <a:lnTo>
                  <a:pt x="30759" y="485"/>
                </a:lnTo>
                <a:lnTo>
                  <a:pt x="49038" y="41918"/>
                </a:lnTo>
                <a:lnTo>
                  <a:pt x="49106" y="69979"/>
                </a:lnTo>
                <a:lnTo>
                  <a:pt x="45348" y="83659"/>
                </a:lnTo>
                <a:lnTo>
                  <a:pt x="35387" y="92829"/>
                </a:lnTo>
                <a:lnTo>
                  <a:pt x="24589" y="95349"/>
                </a:lnTo>
                <a:close/>
              </a:path>
            </a:pathLst>
          </a:custGeom>
          <a:solidFill>
            <a:srgbClr val="00B599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276283" y="3889851"/>
            <a:ext cx="3005000" cy="1353523"/>
          </a:xfrm>
          <a:custGeom>
            <a:avLst/>
            <a:gdLst/>
            <a:ahLst/>
            <a:cxnLst/>
            <a:rect l="l" t="t" r="r" b="b"/>
            <a:pathLst>
              <a:path w="3005000" h="1353523">
                <a:moveTo>
                  <a:pt x="2725574" y="1353523"/>
                </a:moveTo>
                <a:lnTo>
                  <a:pt x="2630041" y="1353523"/>
                </a:lnTo>
                <a:lnTo>
                  <a:pt x="2615468" y="1349866"/>
                </a:lnTo>
                <a:lnTo>
                  <a:pt x="2606010" y="1340329"/>
                </a:lnTo>
                <a:lnTo>
                  <a:pt x="2606626" y="1322541"/>
                </a:lnTo>
                <a:lnTo>
                  <a:pt x="2725413" y="1304333"/>
                </a:lnTo>
                <a:lnTo>
                  <a:pt x="2738930" y="1308304"/>
                </a:lnTo>
                <a:lnTo>
                  <a:pt x="2747889" y="1318584"/>
                </a:lnTo>
                <a:lnTo>
                  <a:pt x="2746805" y="1336090"/>
                </a:lnTo>
                <a:lnTo>
                  <a:pt x="2740638" y="1347442"/>
                </a:lnTo>
                <a:lnTo>
                  <a:pt x="2730931" y="1352910"/>
                </a:lnTo>
                <a:lnTo>
                  <a:pt x="2725574" y="1353523"/>
                </a:lnTo>
                <a:close/>
              </a:path>
              <a:path w="3005000" h="1353523">
                <a:moveTo>
                  <a:pt x="2432065" y="1353523"/>
                </a:moveTo>
                <a:lnTo>
                  <a:pt x="2336543" y="1353523"/>
                </a:lnTo>
                <a:lnTo>
                  <a:pt x="2321975" y="1349868"/>
                </a:lnTo>
                <a:lnTo>
                  <a:pt x="2312508" y="1340334"/>
                </a:lnTo>
                <a:lnTo>
                  <a:pt x="2313122" y="1322550"/>
                </a:lnTo>
                <a:lnTo>
                  <a:pt x="2431904" y="1304333"/>
                </a:lnTo>
                <a:lnTo>
                  <a:pt x="2445432" y="1308301"/>
                </a:lnTo>
                <a:lnTo>
                  <a:pt x="2454396" y="1318573"/>
                </a:lnTo>
                <a:lnTo>
                  <a:pt x="2453317" y="1336077"/>
                </a:lnTo>
                <a:lnTo>
                  <a:pt x="2447155" y="1347432"/>
                </a:lnTo>
                <a:lnTo>
                  <a:pt x="2437449" y="1352905"/>
                </a:lnTo>
                <a:lnTo>
                  <a:pt x="2432065" y="1353523"/>
                </a:lnTo>
                <a:close/>
              </a:path>
              <a:path w="3005000" h="1353523">
                <a:moveTo>
                  <a:pt x="2138577" y="1353523"/>
                </a:moveTo>
                <a:lnTo>
                  <a:pt x="2043044" y="1353523"/>
                </a:lnTo>
                <a:lnTo>
                  <a:pt x="2028471" y="1349866"/>
                </a:lnTo>
                <a:lnTo>
                  <a:pt x="2019013" y="1340328"/>
                </a:lnTo>
                <a:lnTo>
                  <a:pt x="2019629" y="1322540"/>
                </a:lnTo>
                <a:lnTo>
                  <a:pt x="2138416" y="1304333"/>
                </a:lnTo>
                <a:lnTo>
                  <a:pt x="2151943" y="1308304"/>
                </a:lnTo>
                <a:lnTo>
                  <a:pt x="2160895" y="1318584"/>
                </a:lnTo>
                <a:lnTo>
                  <a:pt x="2159813" y="1336090"/>
                </a:lnTo>
                <a:lnTo>
                  <a:pt x="2153650" y="1347443"/>
                </a:lnTo>
                <a:lnTo>
                  <a:pt x="2143940" y="1352910"/>
                </a:lnTo>
                <a:lnTo>
                  <a:pt x="2138577" y="1353523"/>
                </a:lnTo>
                <a:close/>
              </a:path>
              <a:path w="3005000" h="1353523">
                <a:moveTo>
                  <a:pt x="1845090" y="1353523"/>
                </a:moveTo>
                <a:lnTo>
                  <a:pt x="1749546" y="1353523"/>
                </a:lnTo>
                <a:lnTo>
                  <a:pt x="1734978" y="1349865"/>
                </a:lnTo>
                <a:lnTo>
                  <a:pt x="1725523" y="1340323"/>
                </a:lnTo>
                <a:lnTo>
                  <a:pt x="1726142" y="1322532"/>
                </a:lnTo>
                <a:lnTo>
                  <a:pt x="1844930" y="1304333"/>
                </a:lnTo>
                <a:lnTo>
                  <a:pt x="1858446" y="1308304"/>
                </a:lnTo>
                <a:lnTo>
                  <a:pt x="1867404" y="1318584"/>
                </a:lnTo>
                <a:lnTo>
                  <a:pt x="1866320" y="1336090"/>
                </a:lnTo>
                <a:lnTo>
                  <a:pt x="1860154" y="1347442"/>
                </a:lnTo>
                <a:lnTo>
                  <a:pt x="1850447" y="1352910"/>
                </a:lnTo>
                <a:lnTo>
                  <a:pt x="1845090" y="1353523"/>
                </a:lnTo>
                <a:close/>
              </a:path>
              <a:path w="3005000" h="1353523">
                <a:moveTo>
                  <a:pt x="1551580" y="1353523"/>
                </a:moveTo>
                <a:lnTo>
                  <a:pt x="1456047" y="1353523"/>
                </a:lnTo>
                <a:lnTo>
                  <a:pt x="1441484" y="1349866"/>
                </a:lnTo>
                <a:lnTo>
                  <a:pt x="1432020" y="1340329"/>
                </a:lnTo>
                <a:lnTo>
                  <a:pt x="1432637" y="1322542"/>
                </a:lnTo>
                <a:lnTo>
                  <a:pt x="1551420" y="1304333"/>
                </a:lnTo>
                <a:lnTo>
                  <a:pt x="1564946" y="1308304"/>
                </a:lnTo>
                <a:lnTo>
                  <a:pt x="1573899" y="1318584"/>
                </a:lnTo>
                <a:lnTo>
                  <a:pt x="1572816" y="1336090"/>
                </a:lnTo>
                <a:lnTo>
                  <a:pt x="1566653" y="1347443"/>
                </a:lnTo>
                <a:lnTo>
                  <a:pt x="1556943" y="1352910"/>
                </a:lnTo>
                <a:lnTo>
                  <a:pt x="1551580" y="1353523"/>
                </a:lnTo>
                <a:close/>
              </a:path>
              <a:path w="3005000" h="1353523">
                <a:moveTo>
                  <a:pt x="1258093" y="1353523"/>
                </a:moveTo>
                <a:lnTo>
                  <a:pt x="1162560" y="1353523"/>
                </a:lnTo>
                <a:lnTo>
                  <a:pt x="1147987" y="1349866"/>
                </a:lnTo>
                <a:lnTo>
                  <a:pt x="1138529" y="1340329"/>
                </a:lnTo>
                <a:lnTo>
                  <a:pt x="1139145" y="1322541"/>
                </a:lnTo>
                <a:lnTo>
                  <a:pt x="1257932" y="1304333"/>
                </a:lnTo>
                <a:lnTo>
                  <a:pt x="1271449" y="1308304"/>
                </a:lnTo>
                <a:lnTo>
                  <a:pt x="1280408" y="1318584"/>
                </a:lnTo>
                <a:lnTo>
                  <a:pt x="1279324" y="1336089"/>
                </a:lnTo>
                <a:lnTo>
                  <a:pt x="1273157" y="1347442"/>
                </a:lnTo>
                <a:lnTo>
                  <a:pt x="1263451" y="1352910"/>
                </a:lnTo>
                <a:lnTo>
                  <a:pt x="1258093" y="1353523"/>
                </a:lnTo>
                <a:close/>
              </a:path>
              <a:path w="3005000" h="1353523">
                <a:moveTo>
                  <a:pt x="964584" y="1353523"/>
                </a:moveTo>
                <a:lnTo>
                  <a:pt x="869051" y="1353523"/>
                </a:lnTo>
                <a:lnTo>
                  <a:pt x="854488" y="1349866"/>
                </a:lnTo>
                <a:lnTo>
                  <a:pt x="845024" y="1340329"/>
                </a:lnTo>
                <a:lnTo>
                  <a:pt x="845641" y="1322541"/>
                </a:lnTo>
                <a:lnTo>
                  <a:pt x="964424" y="1304333"/>
                </a:lnTo>
                <a:lnTo>
                  <a:pt x="977950" y="1308304"/>
                </a:lnTo>
                <a:lnTo>
                  <a:pt x="986902" y="1318584"/>
                </a:lnTo>
                <a:lnTo>
                  <a:pt x="985819" y="1336090"/>
                </a:lnTo>
                <a:lnTo>
                  <a:pt x="979656" y="1347443"/>
                </a:lnTo>
                <a:lnTo>
                  <a:pt x="969946" y="1352910"/>
                </a:lnTo>
                <a:lnTo>
                  <a:pt x="964584" y="1353523"/>
                </a:lnTo>
                <a:close/>
              </a:path>
              <a:path w="3005000" h="1353523">
                <a:moveTo>
                  <a:pt x="671097" y="1353523"/>
                </a:moveTo>
                <a:lnTo>
                  <a:pt x="575564" y="1353523"/>
                </a:lnTo>
                <a:lnTo>
                  <a:pt x="560990" y="1349866"/>
                </a:lnTo>
                <a:lnTo>
                  <a:pt x="551532" y="1340329"/>
                </a:lnTo>
                <a:lnTo>
                  <a:pt x="552149" y="1322540"/>
                </a:lnTo>
                <a:lnTo>
                  <a:pt x="670936" y="1304333"/>
                </a:lnTo>
                <a:lnTo>
                  <a:pt x="684451" y="1308307"/>
                </a:lnTo>
                <a:lnTo>
                  <a:pt x="693398" y="1318596"/>
                </a:lnTo>
                <a:lnTo>
                  <a:pt x="692310" y="1336103"/>
                </a:lnTo>
                <a:lnTo>
                  <a:pt x="686142" y="1347454"/>
                </a:lnTo>
                <a:lnTo>
                  <a:pt x="676431" y="1352915"/>
                </a:lnTo>
                <a:lnTo>
                  <a:pt x="671097" y="1353523"/>
                </a:lnTo>
                <a:close/>
              </a:path>
              <a:path w="3005000" h="1353523">
                <a:moveTo>
                  <a:pt x="377587" y="1353523"/>
                </a:moveTo>
                <a:lnTo>
                  <a:pt x="282054" y="1353523"/>
                </a:lnTo>
                <a:lnTo>
                  <a:pt x="267481" y="1349866"/>
                </a:lnTo>
                <a:lnTo>
                  <a:pt x="258023" y="1340329"/>
                </a:lnTo>
                <a:lnTo>
                  <a:pt x="258639" y="1322541"/>
                </a:lnTo>
                <a:lnTo>
                  <a:pt x="377426" y="1304333"/>
                </a:lnTo>
                <a:lnTo>
                  <a:pt x="390943" y="1308304"/>
                </a:lnTo>
                <a:lnTo>
                  <a:pt x="399901" y="1318584"/>
                </a:lnTo>
                <a:lnTo>
                  <a:pt x="398818" y="1336089"/>
                </a:lnTo>
                <a:lnTo>
                  <a:pt x="392651" y="1347442"/>
                </a:lnTo>
                <a:lnTo>
                  <a:pt x="382944" y="1352910"/>
                </a:lnTo>
                <a:lnTo>
                  <a:pt x="377587" y="1353523"/>
                </a:lnTo>
                <a:close/>
              </a:path>
              <a:path w="3005000" h="1353523">
                <a:moveTo>
                  <a:pt x="104681" y="1297722"/>
                </a:moveTo>
                <a:lnTo>
                  <a:pt x="92106" y="1297722"/>
                </a:lnTo>
                <a:lnTo>
                  <a:pt x="86251" y="1295660"/>
                </a:lnTo>
                <a:lnTo>
                  <a:pt x="54350" y="1262954"/>
                </a:lnTo>
                <a:lnTo>
                  <a:pt x="32700" y="1231508"/>
                </a:lnTo>
                <a:lnTo>
                  <a:pt x="17827" y="1194843"/>
                </a:lnTo>
                <a:lnTo>
                  <a:pt x="19946" y="1183227"/>
                </a:lnTo>
                <a:lnTo>
                  <a:pt x="26572" y="1174678"/>
                </a:lnTo>
                <a:lnTo>
                  <a:pt x="40475" y="1170812"/>
                </a:lnTo>
                <a:lnTo>
                  <a:pt x="52063" y="1172466"/>
                </a:lnTo>
                <a:lnTo>
                  <a:pt x="60644" y="1178689"/>
                </a:lnTo>
                <a:lnTo>
                  <a:pt x="66928" y="1191719"/>
                </a:lnTo>
                <a:lnTo>
                  <a:pt x="73381" y="1203675"/>
                </a:lnTo>
                <a:lnTo>
                  <a:pt x="102316" y="1243122"/>
                </a:lnTo>
                <a:lnTo>
                  <a:pt x="114284" y="1254785"/>
                </a:lnTo>
                <a:lnTo>
                  <a:pt x="121124" y="1264943"/>
                </a:lnTo>
                <a:lnTo>
                  <a:pt x="122260" y="1276750"/>
                </a:lnTo>
                <a:lnTo>
                  <a:pt x="117565" y="1287935"/>
                </a:lnTo>
                <a:lnTo>
                  <a:pt x="111423" y="1294950"/>
                </a:lnTo>
                <a:lnTo>
                  <a:pt x="104681" y="1297722"/>
                </a:lnTo>
                <a:close/>
              </a:path>
              <a:path w="3005000" h="1353523">
                <a:moveTo>
                  <a:pt x="2913158" y="1297502"/>
                </a:moveTo>
                <a:lnTo>
                  <a:pt x="2900563" y="1297502"/>
                </a:lnTo>
                <a:lnTo>
                  <a:pt x="2893863" y="1294730"/>
                </a:lnTo>
                <a:lnTo>
                  <a:pt x="2889008" y="1289316"/>
                </a:lnTo>
                <a:lnTo>
                  <a:pt x="2883353" y="1278452"/>
                </a:lnTo>
                <a:lnTo>
                  <a:pt x="2883545" y="1266586"/>
                </a:lnTo>
                <a:lnTo>
                  <a:pt x="2889466" y="1255991"/>
                </a:lnTo>
                <a:lnTo>
                  <a:pt x="2893574" y="1252190"/>
                </a:lnTo>
                <a:lnTo>
                  <a:pt x="2896193" y="1249728"/>
                </a:lnTo>
                <a:lnTo>
                  <a:pt x="2923065" y="1217573"/>
                </a:lnTo>
                <a:lnTo>
                  <a:pt x="2935800" y="1195509"/>
                </a:lnTo>
                <a:lnTo>
                  <a:pt x="2944164" y="1181018"/>
                </a:lnTo>
                <a:lnTo>
                  <a:pt x="2953507" y="1172523"/>
                </a:lnTo>
                <a:lnTo>
                  <a:pt x="2963267" y="1169415"/>
                </a:lnTo>
                <a:lnTo>
                  <a:pt x="2972882" y="1171083"/>
                </a:lnTo>
                <a:lnTo>
                  <a:pt x="2982755" y="1178501"/>
                </a:lnTo>
                <a:lnTo>
                  <a:pt x="2987730" y="1189317"/>
                </a:lnTo>
                <a:lnTo>
                  <a:pt x="2986958" y="1201430"/>
                </a:lnTo>
                <a:lnTo>
                  <a:pt x="2969357" y="1236305"/>
                </a:lnTo>
                <a:lnTo>
                  <a:pt x="2938877" y="1276426"/>
                </a:lnTo>
                <a:lnTo>
                  <a:pt x="2919035" y="1295415"/>
                </a:lnTo>
                <a:lnTo>
                  <a:pt x="2913158" y="1297502"/>
                </a:lnTo>
                <a:close/>
              </a:path>
              <a:path w="3005000" h="1353523">
                <a:moveTo>
                  <a:pt x="24595" y="1025348"/>
                </a:moveTo>
                <a:lnTo>
                  <a:pt x="1002" y="991686"/>
                </a:lnTo>
                <a:lnTo>
                  <a:pt x="156" y="939873"/>
                </a:lnTo>
                <a:lnTo>
                  <a:pt x="0" y="903949"/>
                </a:lnTo>
                <a:lnTo>
                  <a:pt x="3840" y="890001"/>
                </a:lnTo>
                <a:lnTo>
                  <a:pt x="13813" y="880839"/>
                </a:lnTo>
                <a:lnTo>
                  <a:pt x="31438" y="881735"/>
                </a:lnTo>
                <a:lnTo>
                  <a:pt x="49038" y="939873"/>
                </a:lnTo>
                <a:lnTo>
                  <a:pt x="49191" y="1000652"/>
                </a:lnTo>
                <a:lnTo>
                  <a:pt x="45210" y="1014138"/>
                </a:lnTo>
                <a:lnTo>
                  <a:pt x="34908" y="1023082"/>
                </a:lnTo>
                <a:lnTo>
                  <a:pt x="24595" y="1025348"/>
                </a:lnTo>
                <a:close/>
              </a:path>
              <a:path w="3005000" h="1353523">
                <a:moveTo>
                  <a:pt x="2980404" y="1025016"/>
                </a:moveTo>
                <a:lnTo>
                  <a:pt x="2956810" y="991356"/>
                </a:lnTo>
                <a:lnTo>
                  <a:pt x="2955966" y="939544"/>
                </a:lnTo>
                <a:lnTo>
                  <a:pt x="2955809" y="903602"/>
                </a:lnTo>
                <a:lnTo>
                  <a:pt x="2959642" y="889650"/>
                </a:lnTo>
                <a:lnTo>
                  <a:pt x="2969608" y="880487"/>
                </a:lnTo>
                <a:lnTo>
                  <a:pt x="2987238" y="881381"/>
                </a:lnTo>
                <a:lnTo>
                  <a:pt x="3004847" y="939544"/>
                </a:lnTo>
                <a:lnTo>
                  <a:pt x="3005000" y="1000314"/>
                </a:lnTo>
                <a:lnTo>
                  <a:pt x="3001020" y="1013803"/>
                </a:lnTo>
                <a:lnTo>
                  <a:pt x="2990720" y="1022749"/>
                </a:lnTo>
                <a:lnTo>
                  <a:pt x="2980404" y="1025016"/>
                </a:lnTo>
                <a:close/>
              </a:path>
              <a:path w="3005000" h="1353523">
                <a:moveTo>
                  <a:pt x="24595" y="731840"/>
                </a:moveTo>
                <a:lnTo>
                  <a:pt x="1002" y="698178"/>
                </a:lnTo>
                <a:lnTo>
                  <a:pt x="156" y="646365"/>
                </a:lnTo>
                <a:lnTo>
                  <a:pt x="0" y="610439"/>
                </a:lnTo>
                <a:lnTo>
                  <a:pt x="3840" y="596492"/>
                </a:lnTo>
                <a:lnTo>
                  <a:pt x="13814" y="587330"/>
                </a:lnTo>
                <a:lnTo>
                  <a:pt x="31440" y="588227"/>
                </a:lnTo>
                <a:lnTo>
                  <a:pt x="49038" y="646365"/>
                </a:lnTo>
                <a:lnTo>
                  <a:pt x="49191" y="707141"/>
                </a:lnTo>
                <a:lnTo>
                  <a:pt x="45211" y="720629"/>
                </a:lnTo>
                <a:lnTo>
                  <a:pt x="34910" y="729574"/>
                </a:lnTo>
                <a:lnTo>
                  <a:pt x="24595" y="731840"/>
                </a:lnTo>
                <a:close/>
              </a:path>
              <a:path w="3005000" h="1353523">
                <a:moveTo>
                  <a:pt x="2980404" y="731509"/>
                </a:moveTo>
                <a:lnTo>
                  <a:pt x="2956810" y="697846"/>
                </a:lnTo>
                <a:lnTo>
                  <a:pt x="2955965" y="646033"/>
                </a:lnTo>
                <a:lnTo>
                  <a:pt x="2955809" y="610107"/>
                </a:lnTo>
                <a:lnTo>
                  <a:pt x="2959643" y="596160"/>
                </a:lnTo>
                <a:lnTo>
                  <a:pt x="2969611" y="586997"/>
                </a:lnTo>
                <a:lnTo>
                  <a:pt x="2987240" y="587892"/>
                </a:lnTo>
                <a:lnTo>
                  <a:pt x="3004847" y="646033"/>
                </a:lnTo>
                <a:lnTo>
                  <a:pt x="3005000" y="706808"/>
                </a:lnTo>
                <a:lnTo>
                  <a:pt x="3001020" y="720296"/>
                </a:lnTo>
                <a:lnTo>
                  <a:pt x="2990719" y="729241"/>
                </a:lnTo>
                <a:lnTo>
                  <a:pt x="2980404" y="731509"/>
                </a:lnTo>
                <a:close/>
              </a:path>
              <a:path w="3005000" h="1353523">
                <a:moveTo>
                  <a:pt x="24595" y="438351"/>
                </a:moveTo>
                <a:lnTo>
                  <a:pt x="1002" y="404689"/>
                </a:lnTo>
                <a:lnTo>
                  <a:pt x="156" y="352876"/>
                </a:lnTo>
                <a:lnTo>
                  <a:pt x="0" y="316952"/>
                </a:lnTo>
                <a:lnTo>
                  <a:pt x="3840" y="303004"/>
                </a:lnTo>
                <a:lnTo>
                  <a:pt x="13813" y="293842"/>
                </a:lnTo>
                <a:lnTo>
                  <a:pt x="31438" y="294738"/>
                </a:lnTo>
                <a:lnTo>
                  <a:pt x="49038" y="352876"/>
                </a:lnTo>
                <a:lnTo>
                  <a:pt x="49191" y="413655"/>
                </a:lnTo>
                <a:lnTo>
                  <a:pt x="45210" y="427141"/>
                </a:lnTo>
                <a:lnTo>
                  <a:pt x="34908" y="436085"/>
                </a:lnTo>
                <a:lnTo>
                  <a:pt x="24595" y="438351"/>
                </a:lnTo>
                <a:close/>
              </a:path>
              <a:path w="3005000" h="1353523">
                <a:moveTo>
                  <a:pt x="2980404" y="438020"/>
                </a:moveTo>
                <a:lnTo>
                  <a:pt x="2956810" y="404361"/>
                </a:lnTo>
                <a:lnTo>
                  <a:pt x="2955965" y="352548"/>
                </a:lnTo>
                <a:lnTo>
                  <a:pt x="2955809" y="316603"/>
                </a:lnTo>
                <a:lnTo>
                  <a:pt x="2959643" y="302653"/>
                </a:lnTo>
                <a:lnTo>
                  <a:pt x="2969610" y="293490"/>
                </a:lnTo>
                <a:lnTo>
                  <a:pt x="2987240" y="294384"/>
                </a:lnTo>
                <a:lnTo>
                  <a:pt x="3004847" y="352548"/>
                </a:lnTo>
                <a:lnTo>
                  <a:pt x="3005000" y="413320"/>
                </a:lnTo>
                <a:lnTo>
                  <a:pt x="3001020" y="426807"/>
                </a:lnTo>
                <a:lnTo>
                  <a:pt x="2990719" y="435753"/>
                </a:lnTo>
                <a:lnTo>
                  <a:pt x="2980404" y="438020"/>
                </a:lnTo>
                <a:close/>
              </a:path>
              <a:path w="3005000" h="1353523">
                <a:moveTo>
                  <a:pt x="24595" y="144844"/>
                </a:moveTo>
                <a:lnTo>
                  <a:pt x="1002" y="111181"/>
                </a:lnTo>
                <a:lnTo>
                  <a:pt x="156" y="59368"/>
                </a:lnTo>
                <a:lnTo>
                  <a:pt x="0" y="23442"/>
                </a:lnTo>
                <a:lnTo>
                  <a:pt x="3840" y="9495"/>
                </a:lnTo>
                <a:lnTo>
                  <a:pt x="13814" y="334"/>
                </a:lnTo>
                <a:lnTo>
                  <a:pt x="31440" y="1230"/>
                </a:lnTo>
                <a:lnTo>
                  <a:pt x="49038" y="59368"/>
                </a:lnTo>
                <a:lnTo>
                  <a:pt x="49191" y="120144"/>
                </a:lnTo>
                <a:lnTo>
                  <a:pt x="45211" y="133632"/>
                </a:lnTo>
                <a:lnTo>
                  <a:pt x="34910" y="142577"/>
                </a:lnTo>
                <a:lnTo>
                  <a:pt x="24595" y="144844"/>
                </a:lnTo>
                <a:close/>
              </a:path>
              <a:path w="3005000" h="1353523">
                <a:moveTo>
                  <a:pt x="2980404" y="144512"/>
                </a:moveTo>
                <a:lnTo>
                  <a:pt x="2956810" y="110849"/>
                </a:lnTo>
                <a:lnTo>
                  <a:pt x="2955965" y="59036"/>
                </a:lnTo>
                <a:lnTo>
                  <a:pt x="2955809" y="23111"/>
                </a:lnTo>
                <a:lnTo>
                  <a:pt x="2959643" y="9162"/>
                </a:lnTo>
                <a:lnTo>
                  <a:pt x="2969611" y="0"/>
                </a:lnTo>
                <a:lnTo>
                  <a:pt x="2987240" y="895"/>
                </a:lnTo>
                <a:lnTo>
                  <a:pt x="3004847" y="59036"/>
                </a:lnTo>
                <a:lnTo>
                  <a:pt x="3005000" y="119812"/>
                </a:lnTo>
                <a:lnTo>
                  <a:pt x="3001020" y="133299"/>
                </a:lnTo>
                <a:lnTo>
                  <a:pt x="2990719" y="142245"/>
                </a:lnTo>
                <a:lnTo>
                  <a:pt x="2980404" y="144512"/>
                </a:lnTo>
                <a:close/>
              </a:path>
            </a:pathLst>
          </a:custGeom>
          <a:solidFill>
            <a:srgbClr val="00B599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276289" y="3645525"/>
            <a:ext cx="49106" cy="95349"/>
          </a:xfrm>
          <a:custGeom>
            <a:avLst/>
            <a:gdLst/>
            <a:ahLst/>
            <a:cxnLst/>
            <a:rect l="l" t="t" r="r" b="b"/>
            <a:pathLst>
              <a:path w="49106" h="95349">
                <a:moveTo>
                  <a:pt x="24589" y="95349"/>
                </a:moveTo>
                <a:lnTo>
                  <a:pt x="414" y="53442"/>
                </a:lnTo>
                <a:lnTo>
                  <a:pt x="0" y="24439"/>
                </a:lnTo>
                <a:lnTo>
                  <a:pt x="3570" y="9602"/>
                </a:lnTo>
                <a:lnTo>
                  <a:pt x="12910" y="0"/>
                </a:lnTo>
                <a:lnTo>
                  <a:pt x="30766" y="486"/>
                </a:lnTo>
                <a:lnTo>
                  <a:pt x="49038" y="41923"/>
                </a:lnTo>
                <a:lnTo>
                  <a:pt x="49106" y="69979"/>
                </a:lnTo>
                <a:lnTo>
                  <a:pt x="45348" y="83660"/>
                </a:lnTo>
                <a:lnTo>
                  <a:pt x="35386" y="92830"/>
                </a:lnTo>
                <a:lnTo>
                  <a:pt x="24589" y="95349"/>
                </a:lnTo>
                <a:close/>
              </a:path>
            </a:pathLst>
          </a:custGeom>
          <a:solidFill>
            <a:srgbClr val="00B599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276260" y="2238374"/>
            <a:ext cx="3005023" cy="1502500"/>
          </a:xfrm>
          <a:custGeom>
            <a:avLst/>
            <a:gdLst/>
            <a:ahLst/>
            <a:cxnLst/>
            <a:rect l="l" t="t" r="r" b="b"/>
            <a:pathLst>
              <a:path w="3005023" h="1502500">
                <a:moveTo>
                  <a:pt x="49192" y="1502500"/>
                </a:moveTo>
                <a:lnTo>
                  <a:pt x="0" y="1502500"/>
                </a:lnTo>
                <a:lnTo>
                  <a:pt x="0" y="244183"/>
                </a:lnTo>
                <a:lnTo>
                  <a:pt x="3128" y="204887"/>
                </a:lnTo>
                <a:lnTo>
                  <a:pt x="12356" y="167133"/>
                </a:lnTo>
                <a:lnTo>
                  <a:pt x="27442" y="131496"/>
                </a:lnTo>
                <a:lnTo>
                  <a:pt x="48150" y="98550"/>
                </a:lnTo>
                <a:lnTo>
                  <a:pt x="75330" y="68398"/>
                </a:lnTo>
                <a:lnTo>
                  <a:pt x="107674" y="42640"/>
                </a:lnTo>
                <a:lnTo>
                  <a:pt x="141702" y="23030"/>
                </a:lnTo>
                <a:lnTo>
                  <a:pt x="189330" y="6277"/>
                </a:lnTo>
                <a:lnTo>
                  <a:pt x="239083" y="52"/>
                </a:lnTo>
                <a:lnTo>
                  <a:pt x="2760816" y="0"/>
                </a:lnTo>
                <a:lnTo>
                  <a:pt x="2774059" y="350"/>
                </a:lnTo>
                <a:lnTo>
                  <a:pt x="2812918" y="5534"/>
                </a:lnTo>
                <a:lnTo>
                  <a:pt x="2850034" y="16733"/>
                </a:lnTo>
                <a:lnTo>
                  <a:pt x="2884834" y="33711"/>
                </a:lnTo>
                <a:lnTo>
                  <a:pt x="2907820" y="49190"/>
                </a:lnTo>
                <a:lnTo>
                  <a:pt x="244206" y="49190"/>
                </a:lnTo>
                <a:lnTo>
                  <a:pt x="230980" y="49628"/>
                </a:lnTo>
                <a:lnTo>
                  <a:pt x="192450" y="56090"/>
                </a:lnTo>
                <a:lnTo>
                  <a:pt x="156344" y="69986"/>
                </a:lnTo>
                <a:lnTo>
                  <a:pt x="123564" y="90946"/>
                </a:lnTo>
                <a:lnTo>
                  <a:pt x="94161" y="120858"/>
                </a:lnTo>
                <a:lnTo>
                  <a:pt x="71788" y="154395"/>
                </a:lnTo>
                <a:lnTo>
                  <a:pt x="53964" y="201570"/>
                </a:lnTo>
                <a:lnTo>
                  <a:pt x="49279" y="238278"/>
                </a:lnTo>
                <a:lnTo>
                  <a:pt x="49192" y="1502500"/>
                </a:lnTo>
                <a:close/>
              </a:path>
              <a:path w="3005023" h="1502500">
                <a:moveTo>
                  <a:pt x="3005023" y="1502500"/>
                </a:moveTo>
                <a:lnTo>
                  <a:pt x="2955831" y="1502500"/>
                </a:lnTo>
                <a:lnTo>
                  <a:pt x="2955831" y="244183"/>
                </a:lnTo>
                <a:lnTo>
                  <a:pt x="2955391" y="230948"/>
                </a:lnTo>
                <a:lnTo>
                  <a:pt x="2948926" y="192442"/>
                </a:lnTo>
                <a:lnTo>
                  <a:pt x="2935026" y="156337"/>
                </a:lnTo>
                <a:lnTo>
                  <a:pt x="2914069" y="123549"/>
                </a:lnTo>
                <a:lnTo>
                  <a:pt x="2884171" y="94142"/>
                </a:lnTo>
                <a:lnTo>
                  <a:pt x="2850638" y="71775"/>
                </a:lnTo>
                <a:lnTo>
                  <a:pt x="2803567" y="53981"/>
                </a:lnTo>
                <a:lnTo>
                  <a:pt x="244206" y="49190"/>
                </a:lnTo>
                <a:lnTo>
                  <a:pt x="2907820" y="49190"/>
                </a:lnTo>
                <a:lnTo>
                  <a:pt x="2936617" y="75304"/>
                </a:lnTo>
                <a:lnTo>
                  <a:pt x="2962377" y="107659"/>
                </a:lnTo>
                <a:lnTo>
                  <a:pt x="2981989" y="141691"/>
                </a:lnTo>
                <a:lnTo>
                  <a:pt x="2998774" y="189461"/>
                </a:lnTo>
                <a:lnTo>
                  <a:pt x="3004935" y="238278"/>
                </a:lnTo>
                <a:lnTo>
                  <a:pt x="3005023" y="1502500"/>
                </a:lnTo>
                <a:close/>
              </a:path>
            </a:pathLst>
          </a:custGeom>
          <a:solidFill>
            <a:srgbClr val="00B599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9" name="bk object 29"/>
          <p:cNvSpPr/>
          <p:nvPr/>
        </p:nvSpPr>
        <p:spPr>
          <a:xfrm>
            <a:off x="4048931" y="2486052"/>
            <a:ext cx="2509656" cy="2509657"/>
          </a:xfrm>
          <a:custGeom>
            <a:avLst/>
            <a:gdLst/>
            <a:ahLst/>
            <a:cxnLst/>
            <a:rect l="l" t="t" r="r" b="b"/>
            <a:pathLst>
              <a:path w="2509656" h="2509657">
                <a:moveTo>
                  <a:pt x="2399274" y="2509657"/>
                </a:moveTo>
                <a:lnTo>
                  <a:pt x="110370" y="2509657"/>
                </a:lnTo>
                <a:lnTo>
                  <a:pt x="95741" y="2508696"/>
                </a:lnTo>
                <a:lnTo>
                  <a:pt x="55830" y="2495262"/>
                </a:lnTo>
                <a:lnTo>
                  <a:pt x="24450" y="2468568"/>
                </a:lnTo>
                <a:lnTo>
                  <a:pt x="4905" y="2431918"/>
                </a:lnTo>
                <a:lnTo>
                  <a:pt x="0" y="110371"/>
                </a:lnTo>
                <a:lnTo>
                  <a:pt x="960" y="95743"/>
                </a:lnTo>
                <a:lnTo>
                  <a:pt x="14396" y="55832"/>
                </a:lnTo>
                <a:lnTo>
                  <a:pt x="41090" y="24449"/>
                </a:lnTo>
                <a:lnTo>
                  <a:pt x="77738" y="4904"/>
                </a:lnTo>
                <a:lnTo>
                  <a:pt x="2399274" y="0"/>
                </a:lnTo>
                <a:lnTo>
                  <a:pt x="2413901" y="961"/>
                </a:lnTo>
                <a:lnTo>
                  <a:pt x="2453813" y="14397"/>
                </a:lnTo>
                <a:lnTo>
                  <a:pt x="2485198" y="41090"/>
                </a:lnTo>
                <a:lnTo>
                  <a:pt x="2504749" y="77735"/>
                </a:lnTo>
                <a:lnTo>
                  <a:pt x="2509656" y="2399273"/>
                </a:lnTo>
                <a:lnTo>
                  <a:pt x="2508695" y="2413904"/>
                </a:lnTo>
                <a:lnTo>
                  <a:pt x="2495258" y="2453820"/>
                </a:lnTo>
                <a:lnTo>
                  <a:pt x="2468563" y="2485202"/>
                </a:lnTo>
                <a:lnTo>
                  <a:pt x="2431918" y="2504749"/>
                </a:lnTo>
                <a:lnTo>
                  <a:pt x="2399274" y="2509657"/>
                </a:lnTo>
                <a:close/>
              </a:path>
            </a:pathLst>
          </a:custGeom>
          <a:solidFill>
            <a:srgbClr val="7A3DD8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0" name="bk object 30"/>
          <p:cNvSpPr/>
          <p:nvPr/>
        </p:nvSpPr>
        <p:spPr>
          <a:xfrm>
            <a:off x="4024336" y="2461446"/>
            <a:ext cx="2558847" cy="2558856"/>
          </a:xfrm>
          <a:custGeom>
            <a:avLst/>
            <a:gdLst/>
            <a:ahLst/>
            <a:cxnLst/>
            <a:rect l="l" t="t" r="r" b="b"/>
            <a:pathLst>
              <a:path w="2558847" h="2558856">
                <a:moveTo>
                  <a:pt x="2423869" y="2558856"/>
                </a:moveTo>
                <a:lnTo>
                  <a:pt x="134963" y="2558856"/>
                </a:lnTo>
                <a:lnTo>
                  <a:pt x="92439" y="2551992"/>
                </a:lnTo>
                <a:lnTo>
                  <a:pt x="55447" y="2532881"/>
                </a:lnTo>
                <a:lnTo>
                  <a:pt x="26225" y="2503750"/>
                </a:lnTo>
                <a:lnTo>
                  <a:pt x="7000" y="2466825"/>
                </a:lnTo>
                <a:lnTo>
                  <a:pt x="0" y="2424332"/>
                </a:lnTo>
                <a:lnTo>
                  <a:pt x="23" y="134523"/>
                </a:lnTo>
                <a:lnTo>
                  <a:pt x="6864" y="92438"/>
                </a:lnTo>
                <a:lnTo>
                  <a:pt x="25975" y="55446"/>
                </a:lnTo>
                <a:lnTo>
                  <a:pt x="55107" y="26224"/>
                </a:lnTo>
                <a:lnTo>
                  <a:pt x="92031" y="7000"/>
                </a:lnTo>
                <a:lnTo>
                  <a:pt x="134524" y="0"/>
                </a:lnTo>
                <a:lnTo>
                  <a:pt x="2423883" y="0"/>
                </a:lnTo>
                <a:lnTo>
                  <a:pt x="2466407" y="6864"/>
                </a:lnTo>
                <a:lnTo>
                  <a:pt x="2503400" y="25974"/>
                </a:lnTo>
                <a:lnTo>
                  <a:pt x="2527783" y="49190"/>
                </a:lnTo>
                <a:lnTo>
                  <a:pt x="134977" y="49190"/>
                </a:lnTo>
                <a:lnTo>
                  <a:pt x="120445" y="50420"/>
                </a:lnTo>
                <a:lnTo>
                  <a:pt x="82371" y="67252"/>
                </a:lnTo>
                <a:lnTo>
                  <a:pt x="56868" y="99507"/>
                </a:lnTo>
                <a:lnTo>
                  <a:pt x="49424" y="269041"/>
                </a:lnTo>
                <a:lnTo>
                  <a:pt x="49295" y="777645"/>
                </a:lnTo>
                <a:lnTo>
                  <a:pt x="49229" y="2424332"/>
                </a:lnTo>
                <a:lnTo>
                  <a:pt x="50421" y="2438411"/>
                </a:lnTo>
                <a:lnTo>
                  <a:pt x="67253" y="2476485"/>
                </a:lnTo>
                <a:lnTo>
                  <a:pt x="99508" y="2501988"/>
                </a:lnTo>
                <a:lnTo>
                  <a:pt x="2527787" y="2509666"/>
                </a:lnTo>
                <a:lnTo>
                  <a:pt x="2524165" y="2514123"/>
                </a:lnTo>
                <a:lnTo>
                  <a:pt x="2492188" y="2540260"/>
                </a:lnTo>
                <a:lnTo>
                  <a:pt x="2453160" y="2555657"/>
                </a:lnTo>
                <a:lnTo>
                  <a:pt x="2424323" y="2558856"/>
                </a:lnTo>
                <a:lnTo>
                  <a:pt x="2423869" y="2558856"/>
                </a:lnTo>
                <a:close/>
              </a:path>
              <a:path w="2558847" h="2558856">
                <a:moveTo>
                  <a:pt x="2527787" y="2509666"/>
                </a:moveTo>
                <a:lnTo>
                  <a:pt x="2423869" y="2509666"/>
                </a:lnTo>
                <a:lnTo>
                  <a:pt x="2438402" y="2508435"/>
                </a:lnTo>
                <a:lnTo>
                  <a:pt x="2452149" y="2504878"/>
                </a:lnTo>
                <a:lnTo>
                  <a:pt x="2486645" y="2482293"/>
                </a:lnTo>
                <a:lnTo>
                  <a:pt x="2506733" y="2446121"/>
                </a:lnTo>
                <a:lnTo>
                  <a:pt x="2509422" y="2289814"/>
                </a:lnTo>
                <a:lnTo>
                  <a:pt x="2509551" y="1781210"/>
                </a:lnTo>
                <a:lnTo>
                  <a:pt x="2509617" y="134523"/>
                </a:lnTo>
                <a:lnTo>
                  <a:pt x="2508425" y="120444"/>
                </a:lnTo>
                <a:lnTo>
                  <a:pt x="2491593" y="82370"/>
                </a:lnTo>
                <a:lnTo>
                  <a:pt x="2459338" y="56867"/>
                </a:lnTo>
                <a:lnTo>
                  <a:pt x="134977" y="49190"/>
                </a:lnTo>
                <a:lnTo>
                  <a:pt x="2527783" y="49190"/>
                </a:lnTo>
                <a:lnTo>
                  <a:pt x="2551846" y="92030"/>
                </a:lnTo>
                <a:lnTo>
                  <a:pt x="2558847" y="134523"/>
                </a:lnTo>
                <a:lnTo>
                  <a:pt x="2558824" y="2424332"/>
                </a:lnTo>
                <a:lnTo>
                  <a:pt x="2551983" y="2466417"/>
                </a:lnTo>
                <a:lnTo>
                  <a:pt x="2532872" y="2503409"/>
                </a:lnTo>
                <a:lnTo>
                  <a:pt x="2527787" y="25096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1" name="bk object 31"/>
          <p:cNvSpPr/>
          <p:nvPr/>
        </p:nvSpPr>
        <p:spPr>
          <a:xfrm>
            <a:off x="6757070" y="3743910"/>
            <a:ext cx="49106" cy="95349"/>
          </a:xfrm>
          <a:custGeom>
            <a:avLst/>
            <a:gdLst/>
            <a:ahLst/>
            <a:cxnLst/>
            <a:rect l="l" t="t" r="r" b="b"/>
            <a:pathLst>
              <a:path w="49106" h="95349">
                <a:moveTo>
                  <a:pt x="24588" y="95349"/>
                </a:moveTo>
                <a:lnTo>
                  <a:pt x="414" y="53442"/>
                </a:lnTo>
                <a:lnTo>
                  <a:pt x="0" y="24438"/>
                </a:lnTo>
                <a:lnTo>
                  <a:pt x="3565" y="9602"/>
                </a:lnTo>
                <a:lnTo>
                  <a:pt x="12900" y="0"/>
                </a:lnTo>
                <a:lnTo>
                  <a:pt x="30770" y="486"/>
                </a:lnTo>
                <a:lnTo>
                  <a:pt x="49038" y="41919"/>
                </a:lnTo>
                <a:lnTo>
                  <a:pt x="49106" y="69978"/>
                </a:lnTo>
                <a:lnTo>
                  <a:pt x="45354" y="83659"/>
                </a:lnTo>
                <a:lnTo>
                  <a:pt x="35397" y="92829"/>
                </a:lnTo>
                <a:lnTo>
                  <a:pt x="24588" y="95349"/>
                </a:lnTo>
                <a:close/>
              </a:path>
            </a:pathLst>
          </a:custGeom>
          <a:solidFill>
            <a:srgbClr val="7A3DD8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801254" y="2238374"/>
            <a:ext cx="3005000" cy="1356034"/>
          </a:xfrm>
          <a:custGeom>
            <a:avLst/>
            <a:gdLst/>
            <a:ahLst/>
            <a:cxnLst/>
            <a:rect l="l" t="t" r="r" b="b"/>
            <a:pathLst>
              <a:path w="3005000" h="1356034">
                <a:moveTo>
                  <a:pt x="2980404" y="1356034"/>
                </a:moveTo>
                <a:lnTo>
                  <a:pt x="2956810" y="1322372"/>
                </a:lnTo>
                <a:lnTo>
                  <a:pt x="2955966" y="1270559"/>
                </a:lnTo>
                <a:lnTo>
                  <a:pt x="2955809" y="1234633"/>
                </a:lnTo>
                <a:lnTo>
                  <a:pt x="2959644" y="1220686"/>
                </a:lnTo>
                <a:lnTo>
                  <a:pt x="2969614" y="1211524"/>
                </a:lnTo>
                <a:lnTo>
                  <a:pt x="2987253" y="1212420"/>
                </a:lnTo>
                <a:lnTo>
                  <a:pt x="3004847" y="1270559"/>
                </a:lnTo>
                <a:lnTo>
                  <a:pt x="3005000" y="1331335"/>
                </a:lnTo>
                <a:lnTo>
                  <a:pt x="3001026" y="1344822"/>
                </a:lnTo>
                <a:lnTo>
                  <a:pt x="2990729" y="1353767"/>
                </a:lnTo>
                <a:lnTo>
                  <a:pt x="2980404" y="1356034"/>
                </a:lnTo>
                <a:close/>
              </a:path>
              <a:path w="3005000" h="1356034">
                <a:moveTo>
                  <a:pt x="24594" y="1355703"/>
                </a:moveTo>
                <a:lnTo>
                  <a:pt x="1002" y="1322043"/>
                </a:lnTo>
                <a:lnTo>
                  <a:pt x="156" y="1270231"/>
                </a:lnTo>
                <a:lnTo>
                  <a:pt x="0" y="1234286"/>
                </a:lnTo>
                <a:lnTo>
                  <a:pt x="3836" y="1220334"/>
                </a:lnTo>
                <a:lnTo>
                  <a:pt x="13804" y="1211170"/>
                </a:lnTo>
                <a:lnTo>
                  <a:pt x="31438" y="1212065"/>
                </a:lnTo>
                <a:lnTo>
                  <a:pt x="49038" y="1270231"/>
                </a:lnTo>
                <a:lnTo>
                  <a:pt x="49191" y="1331000"/>
                </a:lnTo>
                <a:lnTo>
                  <a:pt x="45214" y="1344489"/>
                </a:lnTo>
                <a:lnTo>
                  <a:pt x="34916" y="1353435"/>
                </a:lnTo>
                <a:lnTo>
                  <a:pt x="24594" y="1355703"/>
                </a:lnTo>
                <a:close/>
              </a:path>
              <a:path w="3005000" h="1356034">
                <a:moveTo>
                  <a:pt x="2980404" y="1062545"/>
                </a:moveTo>
                <a:lnTo>
                  <a:pt x="2956810" y="1028886"/>
                </a:lnTo>
                <a:lnTo>
                  <a:pt x="2955966" y="977073"/>
                </a:lnTo>
                <a:lnTo>
                  <a:pt x="2955809" y="941131"/>
                </a:lnTo>
                <a:lnTo>
                  <a:pt x="2959643" y="927179"/>
                </a:lnTo>
                <a:lnTo>
                  <a:pt x="2969609" y="918016"/>
                </a:lnTo>
                <a:lnTo>
                  <a:pt x="2987249" y="918910"/>
                </a:lnTo>
                <a:lnTo>
                  <a:pt x="3004847" y="977073"/>
                </a:lnTo>
                <a:lnTo>
                  <a:pt x="3005000" y="1037846"/>
                </a:lnTo>
                <a:lnTo>
                  <a:pt x="3001026" y="1051333"/>
                </a:lnTo>
                <a:lnTo>
                  <a:pt x="2990729" y="1060278"/>
                </a:lnTo>
                <a:lnTo>
                  <a:pt x="2980404" y="1062545"/>
                </a:lnTo>
                <a:close/>
              </a:path>
              <a:path w="3005000" h="1356034">
                <a:moveTo>
                  <a:pt x="24594" y="1062192"/>
                </a:moveTo>
                <a:lnTo>
                  <a:pt x="1002" y="1028529"/>
                </a:lnTo>
                <a:lnTo>
                  <a:pt x="156" y="976716"/>
                </a:lnTo>
                <a:lnTo>
                  <a:pt x="0" y="940791"/>
                </a:lnTo>
                <a:lnTo>
                  <a:pt x="3838" y="926843"/>
                </a:lnTo>
                <a:lnTo>
                  <a:pt x="13809" y="917682"/>
                </a:lnTo>
                <a:lnTo>
                  <a:pt x="31442" y="918578"/>
                </a:lnTo>
                <a:lnTo>
                  <a:pt x="49038" y="976716"/>
                </a:lnTo>
                <a:lnTo>
                  <a:pt x="49191" y="1037493"/>
                </a:lnTo>
                <a:lnTo>
                  <a:pt x="45213" y="1050980"/>
                </a:lnTo>
                <a:lnTo>
                  <a:pt x="34915" y="1059925"/>
                </a:lnTo>
                <a:lnTo>
                  <a:pt x="24594" y="1062192"/>
                </a:lnTo>
                <a:close/>
              </a:path>
              <a:path w="3005000" h="1356034">
                <a:moveTo>
                  <a:pt x="2980404" y="769038"/>
                </a:moveTo>
                <a:lnTo>
                  <a:pt x="2956810" y="735375"/>
                </a:lnTo>
                <a:lnTo>
                  <a:pt x="2955966" y="683562"/>
                </a:lnTo>
                <a:lnTo>
                  <a:pt x="2955809" y="647637"/>
                </a:lnTo>
                <a:lnTo>
                  <a:pt x="2959644" y="633689"/>
                </a:lnTo>
                <a:lnTo>
                  <a:pt x="2969614" y="624527"/>
                </a:lnTo>
                <a:lnTo>
                  <a:pt x="2987253" y="625424"/>
                </a:lnTo>
                <a:lnTo>
                  <a:pt x="3004847" y="683562"/>
                </a:lnTo>
                <a:lnTo>
                  <a:pt x="3005000" y="744338"/>
                </a:lnTo>
                <a:lnTo>
                  <a:pt x="3001026" y="757826"/>
                </a:lnTo>
                <a:lnTo>
                  <a:pt x="2990729" y="766771"/>
                </a:lnTo>
                <a:lnTo>
                  <a:pt x="2980404" y="769038"/>
                </a:lnTo>
                <a:close/>
              </a:path>
              <a:path w="3005000" h="1356034">
                <a:moveTo>
                  <a:pt x="24594" y="768703"/>
                </a:moveTo>
                <a:lnTo>
                  <a:pt x="1001" y="735044"/>
                </a:lnTo>
                <a:lnTo>
                  <a:pt x="156" y="683231"/>
                </a:lnTo>
                <a:lnTo>
                  <a:pt x="0" y="647289"/>
                </a:lnTo>
                <a:lnTo>
                  <a:pt x="3836" y="633337"/>
                </a:lnTo>
                <a:lnTo>
                  <a:pt x="13805" y="624173"/>
                </a:lnTo>
                <a:lnTo>
                  <a:pt x="31438" y="625068"/>
                </a:lnTo>
                <a:lnTo>
                  <a:pt x="49038" y="683231"/>
                </a:lnTo>
                <a:lnTo>
                  <a:pt x="49191" y="744004"/>
                </a:lnTo>
                <a:lnTo>
                  <a:pt x="45213" y="757491"/>
                </a:lnTo>
                <a:lnTo>
                  <a:pt x="34915" y="766436"/>
                </a:lnTo>
                <a:lnTo>
                  <a:pt x="24594" y="768703"/>
                </a:lnTo>
                <a:close/>
              </a:path>
              <a:path w="3005000" h="1356034">
                <a:moveTo>
                  <a:pt x="2980404" y="475549"/>
                </a:moveTo>
                <a:lnTo>
                  <a:pt x="2956810" y="441889"/>
                </a:lnTo>
                <a:lnTo>
                  <a:pt x="2955966" y="390077"/>
                </a:lnTo>
                <a:lnTo>
                  <a:pt x="2955809" y="354134"/>
                </a:lnTo>
                <a:lnTo>
                  <a:pt x="2959643" y="340183"/>
                </a:lnTo>
                <a:lnTo>
                  <a:pt x="2969609" y="331019"/>
                </a:lnTo>
                <a:lnTo>
                  <a:pt x="2987250" y="331913"/>
                </a:lnTo>
                <a:lnTo>
                  <a:pt x="3004847" y="390077"/>
                </a:lnTo>
                <a:lnTo>
                  <a:pt x="3005000" y="450849"/>
                </a:lnTo>
                <a:lnTo>
                  <a:pt x="3001026" y="464337"/>
                </a:lnTo>
                <a:lnTo>
                  <a:pt x="2990729" y="473282"/>
                </a:lnTo>
                <a:lnTo>
                  <a:pt x="2980404" y="475549"/>
                </a:lnTo>
                <a:close/>
              </a:path>
              <a:path w="3005000" h="1356034">
                <a:moveTo>
                  <a:pt x="24594" y="475195"/>
                </a:moveTo>
                <a:lnTo>
                  <a:pt x="1002" y="441533"/>
                </a:lnTo>
                <a:lnTo>
                  <a:pt x="156" y="389719"/>
                </a:lnTo>
                <a:lnTo>
                  <a:pt x="0" y="353794"/>
                </a:lnTo>
                <a:lnTo>
                  <a:pt x="3838" y="339847"/>
                </a:lnTo>
                <a:lnTo>
                  <a:pt x="13809" y="330685"/>
                </a:lnTo>
                <a:lnTo>
                  <a:pt x="31442" y="331581"/>
                </a:lnTo>
                <a:lnTo>
                  <a:pt x="49038" y="389719"/>
                </a:lnTo>
                <a:lnTo>
                  <a:pt x="49191" y="450496"/>
                </a:lnTo>
                <a:lnTo>
                  <a:pt x="45213" y="463983"/>
                </a:lnTo>
                <a:lnTo>
                  <a:pt x="34915" y="472928"/>
                </a:lnTo>
                <a:lnTo>
                  <a:pt x="24594" y="475195"/>
                </a:lnTo>
                <a:close/>
              </a:path>
              <a:path w="3005000" h="1356034">
                <a:moveTo>
                  <a:pt x="2966720" y="184280"/>
                </a:moveTo>
                <a:lnTo>
                  <a:pt x="2963571" y="184280"/>
                </a:lnTo>
                <a:lnTo>
                  <a:pt x="2950915" y="180782"/>
                </a:lnTo>
                <a:lnTo>
                  <a:pt x="2941748" y="171060"/>
                </a:lnTo>
                <a:lnTo>
                  <a:pt x="2936144" y="158787"/>
                </a:lnTo>
                <a:lnTo>
                  <a:pt x="2930121" y="147452"/>
                </a:lnTo>
                <a:lnTo>
                  <a:pt x="2899775" y="107407"/>
                </a:lnTo>
                <a:lnTo>
                  <a:pt x="2890914" y="98936"/>
                </a:lnTo>
                <a:lnTo>
                  <a:pt x="2884110" y="88749"/>
                </a:lnTo>
                <a:lnTo>
                  <a:pt x="2883003" y="76934"/>
                </a:lnTo>
                <a:lnTo>
                  <a:pt x="2887723" y="65760"/>
                </a:lnTo>
                <a:lnTo>
                  <a:pt x="2898239" y="58117"/>
                </a:lnTo>
                <a:lnTo>
                  <a:pt x="2909853" y="56263"/>
                </a:lnTo>
                <a:lnTo>
                  <a:pt x="2920800" y="60046"/>
                </a:lnTo>
                <a:lnTo>
                  <a:pt x="2950647" y="90562"/>
                </a:lnTo>
                <a:lnTo>
                  <a:pt x="2972297" y="122015"/>
                </a:lnTo>
                <a:lnTo>
                  <a:pt x="2987227" y="158787"/>
                </a:lnTo>
                <a:lnTo>
                  <a:pt x="2985211" y="170448"/>
                </a:lnTo>
                <a:lnTo>
                  <a:pt x="2978721" y="179010"/>
                </a:lnTo>
                <a:lnTo>
                  <a:pt x="2969936" y="183681"/>
                </a:lnTo>
                <a:lnTo>
                  <a:pt x="2966720" y="184280"/>
                </a:lnTo>
                <a:close/>
              </a:path>
              <a:path w="3005000" h="1356034">
                <a:moveTo>
                  <a:pt x="41572" y="183970"/>
                </a:moveTo>
                <a:lnTo>
                  <a:pt x="38412" y="183970"/>
                </a:lnTo>
                <a:lnTo>
                  <a:pt x="35196" y="183350"/>
                </a:lnTo>
                <a:lnTo>
                  <a:pt x="32091" y="182063"/>
                </a:lnTo>
                <a:lnTo>
                  <a:pt x="22295" y="174635"/>
                </a:lnTo>
                <a:lnTo>
                  <a:pt x="17385" y="163788"/>
                </a:lnTo>
                <a:lnTo>
                  <a:pt x="18235" y="151641"/>
                </a:lnTo>
                <a:lnTo>
                  <a:pt x="35872" y="116826"/>
                </a:lnTo>
                <a:lnTo>
                  <a:pt x="66446" y="76749"/>
                </a:lnTo>
                <a:lnTo>
                  <a:pt x="92432" y="56408"/>
                </a:lnTo>
                <a:lnTo>
                  <a:pt x="104290" y="56615"/>
                </a:lnTo>
                <a:lnTo>
                  <a:pt x="114863" y="62559"/>
                </a:lnTo>
                <a:lnTo>
                  <a:pt x="121288" y="73858"/>
                </a:lnTo>
                <a:lnTo>
                  <a:pt x="121858" y="85586"/>
                </a:lnTo>
                <a:lnTo>
                  <a:pt x="116918" y="96014"/>
                </a:lnTo>
                <a:lnTo>
                  <a:pt x="111567" y="101178"/>
                </a:lnTo>
                <a:lnTo>
                  <a:pt x="108895" y="103705"/>
                </a:lnTo>
                <a:lnTo>
                  <a:pt x="106300" y="106300"/>
                </a:lnTo>
                <a:lnTo>
                  <a:pt x="81957" y="135915"/>
                </a:lnTo>
                <a:lnTo>
                  <a:pt x="69230" y="157969"/>
                </a:lnTo>
                <a:lnTo>
                  <a:pt x="60204" y="173785"/>
                </a:lnTo>
                <a:lnTo>
                  <a:pt x="50968" y="181780"/>
                </a:lnTo>
                <a:lnTo>
                  <a:pt x="41572" y="183970"/>
                </a:lnTo>
                <a:close/>
              </a:path>
              <a:path w="3005000" h="1356034">
                <a:moveTo>
                  <a:pt x="2725574" y="49190"/>
                </a:moveTo>
                <a:lnTo>
                  <a:pt x="2630041" y="49190"/>
                </a:lnTo>
                <a:lnTo>
                  <a:pt x="2615467" y="45533"/>
                </a:lnTo>
                <a:lnTo>
                  <a:pt x="2606009" y="35995"/>
                </a:lnTo>
                <a:lnTo>
                  <a:pt x="2606626" y="18207"/>
                </a:lnTo>
                <a:lnTo>
                  <a:pt x="2725413" y="0"/>
                </a:lnTo>
                <a:lnTo>
                  <a:pt x="2738939" y="3970"/>
                </a:lnTo>
                <a:lnTo>
                  <a:pt x="2747891" y="14250"/>
                </a:lnTo>
                <a:lnTo>
                  <a:pt x="2746809" y="31757"/>
                </a:lnTo>
                <a:lnTo>
                  <a:pt x="2740647" y="43109"/>
                </a:lnTo>
                <a:lnTo>
                  <a:pt x="2730937" y="48577"/>
                </a:lnTo>
                <a:lnTo>
                  <a:pt x="2725574" y="49190"/>
                </a:lnTo>
                <a:close/>
              </a:path>
              <a:path w="3005000" h="1356034">
                <a:moveTo>
                  <a:pt x="2432086" y="49190"/>
                </a:moveTo>
                <a:lnTo>
                  <a:pt x="2336542" y="49190"/>
                </a:lnTo>
                <a:lnTo>
                  <a:pt x="2321974" y="45531"/>
                </a:lnTo>
                <a:lnTo>
                  <a:pt x="2312518" y="35990"/>
                </a:lnTo>
                <a:lnTo>
                  <a:pt x="2313138" y="18199"/>
                </a:lnTo>
                <a:lnTo>
                  <a:pt x="2431926" y="0"/>
                </a:lnTo>
                <a:lnTo>
                  <a:pt x="2445441" y="3974"/>
                </a:lnTo>
                <a:lnTo>
                  <a:pt x="2454388" y="14262"/>
                </a:lnTo>
                <a:lnTo>
                  <a:pt x="2453301" y="31769"/>
                </a:lnTo>
                <a:lnTo>
                  <a:pt x="2447133" y="43120"/>
                </a:lnTo>
                <a:lnTo>
                  <a:pt x="2437423" y="48582"/>
                </a:lnTo>
                <a:lnTo>
                  <a:pt x="2432086" y="49190"/>
                </a:lnTo>
                <a:close/>
              </a:path>
              <a:path w="3005000" h="1356034">
                <a:moveTo>
                  <a:pt x="2138577" y="49190"/>
                </a:moveTo>
                <a:lnTo>
                  <a:pt x="2043044" y="49190"/>
                </a:lnTo>
                <a:lnTo>
                  <a:pt x="2028470" y="45533"/>
                </a:lnTo>
                <a:lnTo>
                  <a:pt x="2019012" y="35995"/>
                </a:lnTo>
                <a:lnTo>
                  <a:pt x="2019629" y="18207"/>
                </a:lnTo>
                <a:lnTo>
                  <a:pt x="2138416" y="0"/>
                </a:lnTo>
                <a:lnTo>
                  <a:pt x="2151933" y="3970"/>
                </a:lnTo>
                <a:lnTo>
                  <a:pt x="2160891" y="14250"/>
                </a:lnTo>
                <a:lnTo>
                  <a:pt x="2159808" y="31756"/>
                </a:lnTo>
                <a:lnTo>
                  <a:pt x="2153642" y="43108"/>
                </a:lnTo>
                <a:lnTo>
                  <a:pt x="2143935" y="48577"/>
                </a:lnTo>
                <a:lnTo>
                  <a:pt x="2138577" y="49190"/>
                </a:lnTo>
                <a:close/>
              </a:path>
              <a:path w="3005000" h="1356034">
                <a:moveTo>
                  <a:pt x="1845090" y="49190"/>
                </a:moveTo>
                <a:lnTo>
                  <a:pt x="1749557" y="49190"/>
                </a:lnTo>
                <a:lnTo>
                  <a:pt x="1734982" y="45536"/>
                </a:lnTo>
                <a:lnTo>
                  <a:pt x="1725513" y="36006"/>
                </a:lnTo>
                <a:lnTo>
                  <a:pt x="1726125" y="18221"/>
                </a:lnTo>
                <a:lnTo>
                  <a:pt x="1844927" y="0"/>
                </a:lnTo>
                <a:lnTo>
                  <a:pt x="1858444" y="3970"/>
                </a:lnTo>
                <a:lnTo>
                  <a:pt x="1867403" y="14249"/>
                </a:lnTo>
                <a:lnTo>
                  <a:pt x="1866320" y="31755"/>
                </a:lnTo>
                <a:lnTo>
                  <a:pt x="1860154" y="43108"/>
                </a:lnTo>
                <a:lnTo>
                  <a:pt x="1850449" y="48577"/>
                </a:lnTo>
                <a:lnTo>
                  <a:pt x="1845090" y="49190"/>
                </a:lnTo>
                <a:close/>
              </a:path>
              <a:path w="3005000" h="1356034">
                <a:moveTo>
                  <a:pt x="1551580" y="49190"/>
                </a:moveTo>
                <a:lnTo>
                  <a:pt x="1456047" y="49190"/>
                </a:lnTo>
                <a:lnTo>
                  <a:pt x="1441479" y="45533"/>
                </a:lnTo>
                <a:lnTo>
                  <a:pt x="1432017" y="35995"/>
                </a:lnTo>
                <a:lnTo>
                  <a:pt x="1432634" y="18208"/>
                </a:lnTo>
                <a:lnTo>
                  <a:pt x="1551420" y="0"/>
                </a:lnTo>
                <a:lnTo>
                  <a:pt x="1564946" y="3971"/>
                </a:lnTo>
                <a:lnTo>
                  <a:pt x="1573898" y="14251"/>
                </a:lnTo>
                <a:lnTo>
                  <a:pt x="1572816" y="31757"/>
                </a:lnTo>
                <a:lnTo>
                  <a:pt x="1566653" y="43109"/>
                </a:lnTo>
                <a:lnTo>
                  <a:pt x="1556943" y="48577"/>
                </a:lnTo>
                <a:lnTo>
                  <a:pt x="1551580" y="49190"/>
                </a:lnTo>
                <a:close/>
              </a:path>
              <a:path w="3005000" h="1356034">
                <a:moveTo>
                  <a:pt x="1258093" y="49190"/>
                </a:moveTo>
                <a:lnTo>
                  <a:pt x="1162554" y="49190"/>
                </a:lnTo>
                <a:lnTo>
                  <a:pt x="1147983" y="45534"/>
                </a:lnTo>
                <a:lnTo>
                  <a:pt x="1138521" y="35998"/>
                </a:lnTo>
                <a:lnTo>
                  <a:pt x="1139136" y="18209"/>
                </a:lnTo>
                <a:lnTo>
                  <a:pt x="1257931" y="0"/>
                </a:lnTo>
                <a:lnTo>
                  <a:pt x="1271453" y="3970"/>
                </a:lnTo>
                <a:lnTo>
                  <a:pt x="1280408" y="14250"/>
                </a:lnTo>
                <a:lnTo>
                  <a:pt x="1279326" y="31756"/>
                </a:lnTo>
                <a:lnTo>
                  <a:pt x="1273162" y="43109"/>
                </a:lnTo>
                <a:lnTo>
                  <a:pt x="1263454" y="48577"/>
                </a:lnTo>
                <a:lnTo>
                  <a:pt x="1258093" y="49190"/>
                </a:lnTo>
                <a:close/>
              </a:path>
              <a:path w="3005000" h="1356034">
                <a:moveTo>
                  <a:pt x="964594" y="49190"/>
                </a:moveTo>
                <a:lnTo>
                  <a:pt x="869056" y="49190"/>
                </a:lnTo>
                <a:lnTo>
                  <a:pt x="854485" y="45534"/>
                </a:lnTo>
                <a:lnTo>
                  <a:pt x="845022" y="35998"/>
                </a:lnTo>
                <a:lnTo>
                  <a:pt x="845638" y="18209"/>
                </a:lnTo>
                <a:lnTo>
                  <a:pt x="964432" y="0"/>
                </a:lnTo>
                <a:lnTo>
                  <a:pt x="977954" y="3970"/>
                </a:lnTo>
                <a:lnTo>
                  <a:pt x="986910" y="14250"/>
                </a:lnTo>
                <a:lnTo>
                  <a:pt x="985828" y="31756"/>
                </a:lnTo>
                <a:lnTo>
                  <a:pt x="979663" y="43109"/>
                </a:lnTo>
                <a:lnTo>
                  <a:pt x="969956" y="48577"/>
                </a:lnTo>
                <a:lnTo>
                  <a:pt x="964594" y="49190"/>
                </a:lnTo>
                <a:close/>
              </a:path>
              <a:path w="3005000" h="1356034">
                <a:moveTo>
                  <a:pt x="671096" y="49190"/>
                </a:moveTo>
                <a:lnTo>
                  <a:pt x="575558" y="49190"/>
                </a:lnTo>
                <a:lnTo>
                  <a:pt x="560986" y="45534"/>
                </a:lnTo>
                <a:lnTo>
                  <a:pt x="551524" y="35998"/>
                </a:lnTo>
                <a:lnTo>
                  <a:pt x="552140" y="18210"/>
                </a:lnTo>
                <a:lnTo>
                  <a:pt x="670934" y="0"/>
                </a:lnTo>
                <a:lnTo>
                  <a:pt x="684456" y="3970"/>
                </a:lnTo>
                <a:lnTo>
                  <a:pt x="693412" y="14250"/>
                </a:lnTo>
                <a:lnTo>
                  <a:pt x="692329" y="31756"/>
                </a:lnTo>
                <a:lnTo>
                  <a:pt x="686165" y="43109"/>
                </a:lnTo>
                <a:lnTo>
                  <a:pt x="676457" y="48577"/>
                </a:lnTo>
                <a:lnTo>
                  <a:pt x="671096" y="49190"/>
                </a:lnTo>
                <a:close/>
              </a:path>
              <a:path w="3005000" h="1356034">
                <a:moveTo>
                  <a:pt x="377598" y="49190"/>
                </a:moveTo>
                <a:lnTo>
                  <a:pt x="282059" y="49190"/>
                </a:lnTo>
                <a:lnTo>
                  <a:pt x="267488" y="45534"/>
                </a:lnTo>
                <a:lnTo>
                  <a:pt x="258025" y="35998"/>
                </a:lnTo>
                <a:lnTo>
                  <a:pt x="258641" y="18209"/>
                </a:lnTo>
                <a:lnTo>
                  <a:pt x="377436" y="0"/>
                </a:lnTo>
                <a:lnTo>
                  <a:pt x="390957" y="3970"/>
                </a:lnTo>
                <a:lnTo>
                  <a:pt x="399913" y="14250"/>
                </a:lnTo>
                <a:lnTo>
                  <a:pt x="398831" y="31756"/>
                </a:lnTo>
                <a:lnTo>
                  <a:pt x="392667" y="43109"/>
                </a:lnTo>
                <a:lnTo>
                  <a:pt x="382959" y="48577"/>
                </a:lnTo>
                <a:lnTo>
                  <a:pt x="377598" y="49190"/>
                </a:lnTo>
                <a:close/>
              </a:path>
            </a:pathLst>
          </a:custGeom>
          <a:solidFill>
            <a:srgbClr val="7A3DD8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01260" y="3743910"/>
            <a:ext cx="49106" cy="95349"/>
          </a:xfrm>
          <a:custGeom>
            <a:avLst/>
            <a:gdLst/>
            <a:ahLst/>
            <a:cxnLst/>
            <a:rect l="l" t="t" r="r" b="b"/>
            <a:pathLst>
              <a:path w="49106" h="95349">
                <a:moveTo>
                  <a:pt x="24588" y="95349"/>
                </a:moveTo>
                <a:lnTo>
                  <a:pt x="414" y="53442"/>
                </a:lnTo>
                <a:lnTo>
                  <a:pt x="0" y="24438"/>
                </a:lnTo>
                <a:lnTo>
                  <a:pt x="3567" y="9602"/>
                </a:lnTo>
                <a:lnTo>
                  <a:pt x="12906" y="0"/>
                </a:lnTo>
                <a:lnTo>
                  <a:pt x="30768" y="486"/>
                </a:lnTo>
                <a:lnTo>
                  <a:pt x="49038" y="41921"/>
                </a:lnTo>
                <a:lnTo>
                  <a:pt x="49106" y="69978"/>
                </a:lnTo>
                <a:lnTo>
                  <a:pt x="45351" y="83660"/>
                </a:lnTo>
                <a:lnTo>
                  <a:pt x="35391" y="92829"/>
                </a:lnTo>
                <a:lnTo>
                  <a:pt x="24588" y="95349"/>
                </a:lnTo>
                <a:close/>
              </a:path>
            </a:pathLst>
          </a:custGeom>
          <a:solidFill>
            <a:srgbClr val="7A3DD8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4" name="bk object 34"/>
          <p:cNvSpPr/>
          <p:nvPr/>
        </p:nvSpPr>
        <p:spPr>
          <a:xfrm>
            <a:off x="3801254" y="3716277"/>
            <a:ext cx="3347680" cy="1527097"/>
          </a:xfrm>
          <a:custGeom>
            <a:avLst/>
            <a:gdLst/>
            <a:ahLst/>
            <a:cxnLst/>
            <a:rect l="l" t="t" r="r" b="b"/>
            <a:pathLst>
              <a:path w="3347680" h="1527097">
                <a:moveTo>
                  <a:pt x="2906456" y="1477906"/>
                </a:moveTo>
                <a:lnTo>
                  <a:pt x="2760816" y="1477906"/>
                </a:lnTo>
                <a:lnTo>
                  <a:pt x="2774037" y="1477468"/>
                </a:lnTo>
                <a:lnTo>
                  <a:pt x="2787090" y="1476163"/>
                </a:lnTo>
                <a:lnTo>
                  <a:pt x="2824905" y="1467182"/>
                </a:lnTo>
                <a:lnTo>
                  <a:pt x="2860005" y="1450890"/>
                </a:lnTo>
                <a:lnTo>
                  <a:pt x="2891487" y="1427658"/>
                </a:lnTo>
                <a:lnTo>
                  <a:pt x="2919196" y="1395239"/>
                </a:lnTo>
                <a:lnTo>
                  <a:pt x="2938943" y="1361170"/>
                </a:lnTo>
                <a:lnTo>
                  <a:pt x="2953393" y="1313494"/>
                </a:lnTo>
                <a:lnTo>
                  <a:pt x="2955809" y="0"/>
                </a:lnTo>
                <a:lnTo>
                  <a:pt x="3347680" y="0"/>
                </a:lnTo>
                <a:lnTo>
                  <a:pt x="3347680" y="49193"/>
                </a:lnTo>
                <a:lnTo>
                  <a:pt x="3005001" y="49193"/>
                </a:lnTo>
                <a:lnTo>
                  <a:pt x="3005001" y="1282913"/>
                </a:lnTo>
                <a:lnTo>
                  <a:pt x="3001872" y="1322223"/>
                </a:lnTo>
                <a:lnTo>
                  <a:pt x="2992645" y="1359985"/>
                </a:lnTo>
                <a:lnTo>
                  <a:pt x="2977560" y="1395623"/>
                </a:lnTo>
                <a:lnTo>
                  <a:pt x="2956858" y="1428563"/>
                </a:lnTo>
                <a:lnTo>
                  <a:pt x="2929684" y="1458707"/>
                </a:lnTo>
                <a:lnTo>
                  <a:pt x="2908320" y="1476565"/>
                </a:lnTo>
                <a:lnTo>
                  <a:pt x="2906456" y="1477906"/>
                </a:lnTo>
                <a:close/>
              </a:path>
              <a:path w="3347680" h="1527097">
                <a:moveTo>
                  <a:pt x="2760816" y="1527097"/>
                </a:moveTo>
                <a:lnTo>
                  <a:pt x="244184" y="1527097"/>
                </a:lnTo>
                <a:lnTo>
                  <a:pt x="230944" y="1526747"/>
                </a:lnTo>
                <a:lnTo>
                  <a:pt x="192088" y="1521562"/>
                </a:lnTo>
                <a:lnTo>
                  <a:pt x="154973" y="1510360"/>
                </a:lnTo>
                <a:lnTo>
                  <a:pt x="120171" y="1493378"/>
                </a:lnTo>
                <a:lnTo>
                  <a:pt x="88256" y="1470854"/>
                </a:lnTo>
                <a:lnTo>
                  <a:pt x="59120" y="1441204"/>
                </a:lnTo>
                <a:lnTo>
                  <a:pt x="35426" y="1408276"/>
                </a:lnTo>
                <a:lnTo>
                  <a:pt x="17844" y="1373733"/>
                </a:lnTo>
                <a:lnTo>
                  <a:pt x="3743" y="1325525"/>
                </a:lnTo>
                <a:lnTo>
                  <a:pt x="0" y="24596"/>
                </a:lnTo>
                <a:lnTo>
                  <a:pt x="49191" y="24596"/>
                </a:lnTo>
                <a:lnTo>
                  <a:pt x="49191" y="1282913"/>
                </a:lnTo>
                <a:lnTo>
                  <a:pt x="49631" y="1296153"/>
                </a:lnTo>
                <a:lnTo>
                  <a:pt x="56094" y="1334655"/>
                </a:lnTo>
                <a:lnTo>
                  <a:pt x="69992" y="1370759"/>
                </a:lnTo>
                <a:lnTo>
                  <a:pt x="90950" y="1403547"/>
                </a:lnTo>
                <a:lnTo>
                  <a:pt x="120860" y="1432956"/>
                </a:lnTo>
                <a:lnTo>
                  <a:pt x="154396" y="1455325"/>
                </a:lnTo>
                <a:lnTo>
                  <a:pt x="201459" y="1473118"/>
                </a:lnTo>
                <a:lnTo>
                  <a:pt x="2906456" y="1477906"/>
                </a:lnTo>
                <a:lnTo>
                  <a:pt x="2897342" y="1484462"/>
                </a:lnTo>
                <a:lnTo>
                  <a:pt x="2863314" y="1504071"/>
                </a:lnTo>
                <a:lnTo>
                  <a:pt x="2815684" y="1520821"/>
                </a:lnTo>
                <a:lnTo>
                  <a:pt x="2765927" y="1527045"/>
                </a:lnTo>
                <a:lnTo>
                  <a:pt x="2760816" y="1527097"/>
                </a:lnTo>
                <a:close/>
              </a:path>
            </a:pathLst>
          </a:custGeom>
          <a:solidFill>
            <a:srgbClr val="7A3DD8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5" name="bk object 35"/>
          <p:cNvSpPr/>
          <p:nvPr/>
        </p:nvSpPr>
        <p:spPr>
          <a:xfrm>
            <a:off x="7113049" y="3618249"/>
            <a:ext cx="212358" cy="245250"/>
          </a:xfrm>
          <a:custGeom>
            <a:avLst/>
            <a:gdLst/>
            <a:ahLst/>
            <a:cxnLst/>
            <a:rect l="l" t="t" r="r" b="b"/>
            <a:pathLst>
              <a:path w="212358" h="245250">
                <a:moveTo>
                  <a:pt x="0" y="245250"/>
                </a:moveTo>
                <a:lnTo>
                  <a:pt x="0" y="0"/>
                </a:lnTo>
                <a:lnTo>
                  <a:pt x="212358" y="122625"/>
                </a:lnTo>
                <a:lnTo>
                  <a:pt x="0" y="245250"/>
                </a:lnTo>
                <a:close/>
              </a:path>
            </a:pathLst>
          </a:custGeom>
          <a:solidFill>
            <a:srgbClr val="7A3DD8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0628" y="1485756"/>
            <a:ext cx="1790873" cy="3136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324" y="7039356"/>
            <a:ext cx="3421481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В.И.ВИНОКУРОВ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6571" y="3004676"/>
            <a:ext cx="8330565" cy="1439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50" indent="514984">
              <a:lnSpc>
                <a:spcPts val="3800"/>
              </a:lnSpc>
            </a:pPr>
            <a:r>
              <a:rPr dirty="0" sz="3200" b="1">
                <a:latin typeface="Arial Narrow"/>
                <a:cs typeface="Arial Narrow"/>
              </a:rPr>
              <a:t>ФОРМИРОВАНИЕ БАЗЫ ЛУЧШИХ ПРАКТИК</a:t>
            </a:r>
            <a:r>
              <a:rPr dirty="0" sz="3200" b="1">
                <a:latin typeface="Arial Narrow"/>
                <a:cs typeface="Arial Narrow"/>
              </a:rPr>
              <a:t> КАК МЕХАНИЗМ ПОВЫШЕНИЯ ЭФФЕКТИВНОСТИ</a:t>
            </a:r>
            <a:endParaRPr sz="3200">
              <a:latin typeface="Arial Narrow"/>
              <a:cs typeface="Arial Narrow"/>
            </a:endParaRPr>
          </a:p>
          <a:p>
            <a:pPr marL="988060">
              <a:lnSpc>
                <a:spcPts val="3679"/>
              </a:lnSpc>
            </a:pPr>
            <a:r>
              <a:rPr dirty="0" sz="3200" b="1">
                <a:latin typeface="Arial Narrow"/>
                <a:cs typeface="Arial Narrow"/>
              </a:rPr>
              <a:t>РАБОТЫ ОБЩЕСТВЕННЫХ СОВЕТОВ</a:t>
            </a:r>
            <a:endParaRPr sz="3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9460" y="5268882"/>
            <a:ext cx="5666105" cy="1517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81229"/>
                </a:solidFill>
                <a:latin typeface="Arial Narrow"/>
                <a:cs typeface="Arial Narrow"/>
              </a:rPr>
              <a:t>ДОСТИГАЕМЫЕ ЦЕЛИ:</a:t>
            </a:r>
            <a:endParaRPr sz="2400">
              <a:latin typeface="Arial Narrow"/>
              <a:cs typeface="Arial Narrow"/>
            </a:endParaRPr>
          </a:p>
          <a:p>
            <a:pPr marL="12700" marR="6350">
              <a:lnSpc>
                <a:spcPct val="104200"/>
              </a:lnSpc>
            </a:pPr>
            <a:r>
              <a:rPr dirty="0" sz="2400">
                <a:latin typeface="Arial Narrow"/>
                <a:cs typeface="Arial Narrow"/>
              </a:rPr>
              <a:t>ПОВЫШЕНИЕ ОТКРЫТОСТИ ДЕЯТЕЛЬНОСТИ</a:t>
            </a:r>
            <a:r>
              <a:rPr dirty="0" sz="2400">
                <a:latin typeface="Arial Narrow"/>
                <a:cs typeface="Arial Narrow"/>
              </a:rPr>
              <a:t> СОВЕТА, РОСТ АВТОРИТЕТА КАК СОВЕТА,</a:t>
            </a:r>
            <a:r>
              <a:rPr dirty="0" sz="2400">
                <a:latin typeface="Arial Narrow"/>
                <a:cs typeface="Arial Narrow"/>
              </a:rPr>
              <a:t> ТАК И РЕГИОНАЛЬНОГО УПРАВЛЕНИЯ.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286" y="3607586"/>
            <a:ext cx="1289685" cy="9251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6350" indent="-635">
              <a:lnSpc>
                <a:spcPct val="115399"/>
              </a:lnSpc>
            </a:pPr>
            <a:r>
              <a:rPr dirty="0" sz="1300" b="1">
                <a:latin typeface="Arial Narrow"/>
                <a:cs typeface="Arial Narrow"/>
              </a:rPr>
              <a:t>ОБЯЗАТЕЛЬНОЕ</a:t>
            </a:r>
            <a:r>
              <a:rPr dirty="0" sz="1300" b="1">
                <a:latin typeface="Arial Narrow"/>
                <a:cs typeface="Arial Narrow"/>
              </a:rPr>
              <a:t> УЧАСТИЕ ЧЛЕНОВ</a:t>
            </a:r>
            <a:r>
              <a:rPr dirty="0" sz="1300" b="1">
                <a:latin typeface="Arial Narrow"/>
                <a:cs typeface="Arial Narrow"/>
              </a:rPr>
              <a:t> СОВЕТА</a:t>
            </a:r>
            <a:endParaRPr sz="1300">
              <a:latin typeface="Arial Narrow"/>
              <a:cs typeface="Arial Narrow"/>
            </a:endParaRPr>
          </a:p>
          <a:p>
            <a:pPr algn="ctr" marL="0">
              <a:lnSpc>
                <a:spcPct val="100000"/>
              </a:lnSpc>
              <a:spcBef>
                <a:spcPts val="240"/>
              </a:spcBef>
            </a:pPr>
            <a:r>
              <a:rPr dirty="0" sz="1300" b="1">
                <a:latin typeface="Arial Narrow"/>
                <a:cs typeface="Arial Narrow"/>
              </a:rPr>
              <a:t>В СЛУШАНИЯХ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47963" y="3607586"/>
            <a:ext cx="977900" cy="46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0170" marR="6350" indent="-78105">
              <a:lnSpc>
                <a:spcPct val="115399"/>
              </a:lnSpc>
            </a:pPr>
            <a:r>
              <a:rPr dirty="0" sz="1300" b="1">
                <a:latin typeface="Arial Narrow"/>
                <a:cs typeface="Arial Narrow"/>
              </a:rPr>
              <a:t>ПОДГОТОВКА</a:t>
            </a:r>
            <a:r>
              <a:rPr dirty="0" sz="1300" b="1">
                <a:latin typeface="Arial Narrow"/>
                <a:cs typeface="Arial Narrow"/>
              </a:rPr>
              <a:t> ВОПРО</a:t>
            </a:r>
            <a:r>
              <a:rPr dirty="0" sz="1300" spc="-5" b="1">
                <a:latin typeface="Arial Narrow"/>
                <a:cs typeface="Arial Narrow"/>
              </a:rPr>
              <a:t>С</a:t>
            </a:r>
            <a:r>
              <a:rPr dirty="0" sz="1300" b="1">
                <a:latin typeface="Arial Narrow"/>
                <a:cs typeface="Arial Narrow"/>
              </a:rPr>
              <a:t>ОВ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1312" y="3607586"/>
            <a:ext cx="1371600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3830" marR="6350" indent="-151765">
              <a:lnSpc>
                <a:spcPct val="115399"/>
              </a:lnSpc>
            </a:pPr>
            <a:r>
              <a:rPr dirty="0" sz="1300" b="1">
                <a:latin typeface="Arial Narrow"/>
                <a:cs typeface="Arial Narrow"/>
              </a:rPr>
              <a:t>ВЗАИМОДЕЙСТВИЕ</a:t>
            </a:r>
            <a:r>
              <a:rPr dirty="0" sz="1300" b="1">
                <a:latin typeface="Arial Narrow"/>
                <a:cs typeface="Arial Narrow"/>
              </a:rPr>
              <a:t> С АКТИВН</a:t>
            </a:r>
            <a:r>
              <a:rPr dirty="0" sz="1300" spc="-5" b="1">
                <a:latin typeface="Arial Narrow"/>
                <a:cs typeface="Arial Narrow"/>
              </a:rPr>
              <a:t>Ы</a:t>
            </a:r>
            <a:r>
              <a:rPr dirty="0" sz="1300" b="1">
                <a:latin typeface="Arial Narrow"/>
                <a:cs typeface="Arial Narrow"/>
              </a:rPr>
              <a:t>МИ</a:t>
            </a:r>
            <a:r>
              <a:rPr dirty="0" sz="1300" b="1">
                <a:latin typeface="Arial Narrow"/>
                <a:cs typeface="Arial Narrow"/>
              </a:rPr>
              <a:t> УЧАСТНИ</a:t>
            </a:r>
            <a:r>
              <a:rPr dirty="0" sz="1300" spc="-5" b="1">
                <a:latin typeface="Arial Narrow"/>
                <a:cs typeface="Arial Narrow"/>
              </a:rPr>
              <a:t>К</a:t>
            </a:r>
            <a:r>
              <a:rPr dirty="0" sz="1300" b="1">
                <a:latin typeface="Arial Narrow"/>
                <a:cs typeface="Arial Narrow"/>
              </a:rPr>
              <a:t>АМИ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0385" y="3607586"/>
            <a:ext cx="950594" cy="46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350" indent="160655">
              <a:lnSpc>
                <a:spcPct val="115399"/>
              </a:lnSpc>
            </a:pPr>
            <a:r>
              <a:rPr dirty="0" sz="1300" b="1">
                <a:latin typeface="Arial Narrow"/>
                <a:cs typeface="Arial Narrow"/>
              </a:rPr>
              <a:t>РАЗБОР</a:t>
            </a:r>
            <a:r>
              <a:rPr dirty="0" sz="1300" b="1">
                <a:latin typeface="Arial Narrow"/>
                <a:cs typeface="Arial Narrow"/>
              </a:rPr>
              <a:t> ОСТРЫХ ТЕМ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67248" y="3607586"/>
            <a:ext cx="1099185" cy="46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9390" marR="6350" indent="-187325">
              <a:lnSpc>
                <a:spcPct val="115399"/>
              </a:lnSpc>
            </a:pPr>
            <a:r>
              <a:rPr dirty="0" sz="1300" b="1">
                <a:latin typeface="Arial Narrow"/>
                <a:cs typeface="Arial Narrow"/>
              </a:rPr>
              <a:t>ВЫСТУПЛЕНИЯ</a:t>
            </a:r>
            <a:r>
              <a:rPr dirty="0" sz="1300" b="1">
                <a:latin typeface="Arial Narrow"/>
                <a:cs typeface="Arial Narrow"/>
              </a:rPr>
              <a:t> В ПРЕССЕ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1523999"/>
            <a:ext cx="1872776" cy="1872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433405" y="1524000"/>
            <a:ext cx="1872776" cy="1872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435012" y="1549400"/>
            <a:ext cx="1821975" cy="1821976"/>
          </a:xfrm>
          <a:custGeom>
            <a:avLst/>
            <a:gdLst/>
            <a:ahLst/>
            <a:cxnLst/>
            <a:rect l="l" t="t" r="r" b="b"/>
            <a:pathLst>
              <a:path w="1821975" h="1821976">
                <a:moveTo>
                  <a:pt x="910987" y="1821976"/>
                </a:moveTo>
                <a:lnTo>
                  <a:pt x="985703" y="1818956"/>
                </a:lnTo>
                <a:lnTo>
                  <a:pt x="1058754" y="1810052"/>
                </a:lnTo>
                <a:lnTo>
                  <a:pt x="1129908" y="1795500"/>
                </a:lnTo>
                <a:lnTo>
                  <a:pt x="1198930" y="1775533"/>
                </a:lnTo>
                <a:lnTo>
                  <a:pt x="1265585" y="1750386"/>
                </a:lnTo>
                <a:lnTo>
                  <a:pt x="1329639" y="1720293"/>
                </a:lnTo>
                <a:lnTo>
                  <a:pt x="1390857" y="1685489"/>
                </a:lnTo>
                <a:lnTo>
                  <a:pt x="1449005" y="1646208"/>
                </a:lnTo>
                <a:lnTo>
                  <a:pt x="1503849" y="1602684"/>
                </a:lnTo>
                <a:lnTo>
                  <a:pt x="1555153" y="1555153"/>
                </a:lnTo>
                <a:lnTo>
                  <a:pt x="1602684" y="1503849"/>
                </a:lnTo>
                <a:lnTo>
                  <a:pt x="1646208" y="1449005"/>
                </a:lnTo>
                <a:lnTo>
                  <a:pt x="1685488" y="1390857"/>
                </a:lnTo>
                <a:lnTo>
                  <a:pt x="1720293" y="1329639"/>
                </a:lnTo>
                <a:lnTo>
                  <a:pt x="1750385" y="1265585"/>
                </a:lnTo>
                <a:lnTo>
                  <a:pt x="1775533" y="1198930"/>
                </a:lnTo>
                <a:lnTo>
                  <a:pt x="1795500" y="1129908"/>
                </a:lnTo>
                <a:lnTo>
                  <a:pt x="1810052" y="1058754"/>
                </a:lnTo>
                <a:lnTo>
                  <a:pt x="1818956" y="985703"/>
                </a:lnTo>
                <a:lnTo>
                  <a:pt x="1821975" y="910988"/>
                </a:lnTo>
                <a:lnTo>
                  <a:pt x="1818956" y="836272"/>
                </a:lnTo>
                <a:lnTo>
                  <a:pt x="1810052" y="763221"/>
                </a:lnTo>
                <a:lnTo>
                  <a:pt x="1795500" y="692067"/>
                </a:lnTo>
                <a:lnTo>
                  <a:pt x="1775533" y="623045"/>
                </a:lnTo>
                <a:lnTo>
                  <a:pt x="1750385" y="556390"/>
                </a:lnTo>
                <a:lnTo>
                  <a:pt x="1720293" y="492336"/>
                </a:lnTo>
                <a:lnTo>
                  <a:pt x="1685488" y="431118"/>
                </a:lnTo>
                <a:lnTo>
                  <a:pt x="1646208" y="372970"/>
                </a:lnTo>
                <a:lnTo>
                  <a:pt x="1602684" y="318126"/>
                </a:lnTo>
                <a:lnTo>
                  <a:pt x="1555153" y="266822"/>
                </a:lnTo>
                <a:lnTo>
                  <a:pt x="1503849" y="219291"/>
                </a:lnTo>
                <a:lnTo>
                  <a:pt x="1449005" y="175767"/>
                </a:lnTo>
                <a:lnTo>
                  <a:pt x="1390857" y="136486"/>
                </a:lnTo>
                <a:lnTo>
                  <a:pt x="1329639" y="101682"/>
                </a:lnTo>
                <a:lnTo>
                  <a:pt x="1265585" y="71589"/>
                </a:lnTo>
                <a:lnTo>
                  <a:pt x="1198930" y="46442"/>
                </a:lnTo>
                <a:lnTo>
                  <a:pt x="1129908" y="26475"/>
                </a:lnTo>
                <a:lnTo>
                  <a:pt x="1058754" y="11923"/>
                </a:lnTo>
                <a:lnTo>
                  <a:pt x="985703" y="3019"/>
                </a:lnTo>
                <a:lnTo>
                  <a:pt x="910987" y="0"/>
                </a:lnTo>
                <a:lnTo>
                  <a:pt x="836272" y="3019"/>
                </a:lnTo>
                <a:lnTo>
                  <a:pt x="763220" y="11923"/>
                </a:lnTo>
                <a:lnTo>
                  <a:pt x="692066" y="26475"/>
                </a:lnTo>
                <a:lnTo>
                  <a:pt x="623045" y="46442"/>
                </a:lnTo>
                <a:lnTo>
                  <a:pt x="556390" y="71589"/>
                </a:lnTo>
                <a:lnTo>
                  <a:pt x="492336" y="101682"/>
                </a:lnTo>
                <a:lnTo>
                  <a:pt x="431118" y="136486"/>
                </a:lnTo>
                <a:lnTo>
                  <a:pt x="372970" y="175767"/>
                </a:lnTo>
                <a:lnTo>
                  <a:pt x="318126" y="219291"/>
                </a:lnTo>
                <a:lnTo>
                  <a:pt x="266822" y="266822"/>
                </a:lnTo>
                <a:lnTo>
                  <a:pt x="219291" y="318126"/>
                </a:lnTo>
                <a:lnTo>
                  <a:pt x="175767" y="372970"/>
                </a:lnTo>
                <a:lnTo>
                  <a:pt x="136486" y="431118"/>
                </a:lnTo>
                <a:lnTo>
                  <a:pt x="101682" y="492336"/>
                </a:lnTo>
                <a:lnTo>
                  <a:pt x="71589" y="556390"/>
                </a:lnTo>
                <a:lnTo>
                  <a:pt x="46442" y="623045"/>
                </a:lnTo>
                <a:lnTo>
                  <a:pt x="26475" y="692067"/>
                </a:lnTo>
                <a:lnTo>
                  <a:pt x="11923" y="763221"/>
                </a:lnTo>
                <a:lnTo>
                  <a:pt x="3019" y="836272"/>
                </a:lnTo>
                <a:lnTo>
                  <a:pt x="0" y="910988"/>
                </a:lnTo>
                <a:lnTo>
                  <a:pt x="3019" y="985703"/>
                </a:lnTo>
                <a:lnTo>
                  <a:pt x="11923" y="1058754"/>
                </a:lnTo>
                <a:lnTo>
                  <a:pt x="26475" y="1129908"/>
                </a:lnTo>
                <a:lnTo>
                  <a:pt x="46442" y="1198930"/>
                </a:lnTo>
                <a:lnTo>
                  <a:pt x="71589" y="1265585"/>
                </a:lnTo>
                <a:lnTo>
                  <a:pt x="101682" y="1329639"/>
                </a:lnTo>
                <a:lnTo>
                  <a:pt x="136486" y="1390857"/>
                </a:lnTo>
                <a:lnTo>
                  <a:pt x="175767" y="1449005"/>
                </a:lnTo>
                <a:lnTo>
                  <a:pt x="219291" y="1503849"/>
                </a:lnTo>
                <a:lnTo>
                  <a:pt x="266822" y="1555153"/>
                </a:lnTo>
                <a:lnTo>
                  <a:pt x="318126" y="1602684"/>
                </a:lnTo>
                <a:lnTo>
                  <a:pt x="372970" y="1646208"/>
                </a:lnTo>
                <a:lnTo>
                  <a:pt x="431118" y="1685489"/>
                </a:lnTo>
                <a:lnTo>
                  <a:pt x="492336" y="1720293"/>
                </a:lnTo>
                <a:lnTo>
                  <a:pt x="556390" y="1750386"/>
                </a:lnTo>
                <a:lnTo>
                  <a:pt x="623045" y="1775533"/>
                </a:lnTo>
                <a:lnTo>
                  <a:pt x="692066" y="1795500"/>
                </a:lnTo>
                <a:lnTo>
                  <a:pt x="763220" y="1810052"/>
                </a:lnTo>
                <a:lnTo>
                  <a:pt x="836272" y="1818956"/>
                </a:lnTo>
                <a:lnTo>
                  <a:pt x="910987" y="1821976"/>
                </a:lnTo>
                <a:close/>
              </a:path>
            </a:pathLst>
          </a:custGeom>
          <a:ln w="50800">
            <a:solidFill>
              <a:srgbClr val="2B5470"/>
            </a:solidFill>
          </a:ln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385818" y="1524000"/>
            <a:ext cx="1872775" cy="18727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8362023" y="1524000"/>
            <a:ext cx="1872775" cy="1872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731323" y="2326408"/>
            <a:ext cx="827047" cy="647105"/>
          </a:xfrm>
          <a:custGeom>
            <a:avLst/>
            <a:gdLst/>
            <a:ahLst/>
            <a:cxnLst/>
            <a:rect l="l" t="t" r="r" b="b"/>
            <a:pathLst>
              <a:path w="827047" h="647105">
                <a:moveTo>
                  <a:pt x="518080" y="647105"/>
                </a:moveTo>
                <a:lnTo>
                  <a:pt x="349629" y="528176"/>
                </a:lnTo>
                <a:lnTo>
                  <a:pt x="346247" y="525860"/>
                </a:lnTo>
                <a:lnTo>
                  <a:pt x="336104" y="518116"/>
                </a:lnTo>
                <a:lnTo>
                  <a:pt x="309318" y="490785"/>
                </a:lnTo>
                <a:lnTo>
                  <a:pt x="250121" y="404456"/>
                </a:lnTo>
                <a:lnTo>
                  <a:pt x="0" y="268376"/>
                </a:lnTo>
                <a:lnTo>
                  <a:pt x="172953" y="0"/>
                </a:lnTo>
                <a:lnTo>
                  <a:pt x="370948" y="140711"/>
                </a:lnTo>
                <a:lnTo>
                  <a:pt x="609976" y="140711"/>
                </a:lnTo>
                <a:lnTo>
                  <a:pt x="592031" y="203807"/>
                </a:lnTo>
                <a:lnTo>
                  <a:pt x="582899" y="273353"/>
                </a:lnTo>
                <a:lnTo>
                  <a:pt x="695819" y="273353"/>
                </a:lnTo>
                <a:lnTo>
                  <a:pt x="810449" y="358664"/>
                </a:lnTo>
                <a:lnTo>
                  <a:pt x="812453" y="359419"/>
                </a:lnTo>
                <a:lnTo>
                  <a:pt x="819807" y="364787"/>
                </a:lnTo>
                <a:lnTo>
                  <a:pt x="827047" y="370257"/>
                </a:lnTo>
                <a:lnTo>
                  <a:pt x="825250" y="388133"/>
                </a:lnTo>
                <a:lnTo>
                  <a:pt x="808357" y="441190"/>
                </a:lnTo>
                <a:lnTo>
                  <a:pt x="788411" y="475470"/>
                </a:lnTo>
                <a:lnTo>
                  <a:pt x="762356" y="508298"/>
                </a:lnTo>
                <a:lnTo>
                  <a:pt x="730914" y="539180"/>
                </a:lnTo>
                <a:lnTo>
                  <a:pt x="694803" y="567623"/>
                </a:lnTo>
                <a:lnTo>
                  <a:pt x="654745" y="593131"/>
                </a:lnTo>
                <a:lnTo>
                  <a:pt x="611458" y="615211"/>
                </a:lnTo>
                <a:lnTo>
                  <a:pt x="565663" y="633367"/>
                </a:lnTo>
                <a:lnTo>
                  <a:pt x="542050" y="640819"/>
                </a:lnTo>
                <a:lnTo>
                  <a:pt x="518080" y="647105"/>
                </a:lnTo>
                <a:close/>
              </a:path>
              <a:path w="827047" h="647105">
                <a:moveTo>
                  <a:pt x="609976" y="140711"/>
                </a:moveTo>
                <a:lnTo>
                  <a:pt x="370948" y="140711"/>
                </a:lnTo>
                <a:lnTo>
                  <a:pt x="497347" y="112040"/>
                </a:lnTo>
                <a:lnTo>
                  <a:pt x="509835" y="111135"/>
                </a:lnTo>
                <a:lnTo>
                  <a:pt x="522449" y="111948"/>
                </a:lnTo>
                <a:lnTo>
                  <a:pt x="535037" y="114474"/>
                </a:lnTo>
                <a:lnTo>
                  <a:pt x="611619" y="134933"/>
                </a:lnTo>
                <a:lnTo>
                  <a:pt x="609976" y="140711"/>
                </a:lnTo>
                <a:close/>
              </a:path>
              <a:path w="827047" h="647105">
                <a:moveTo>
                  <a:pt x="695819" y="273353"/>
                </a:moveTo>
                <a:lnTo>
                  <a:pt x="582899" y="273353"/>
                </a:lnTo>
                <a:lnTo>
                  <a:pt x="637505" y="229873"/>
                </a:lnTo>
                <a:lnTo>
                  <a:pt x="695819" y="273353"/>
                </a:lnTo>
                <a:close/>
              </a:path>
            </a:pathLst>
          </a:custGeom>
          <a:solidFill>
            <a:srgbClr val="EAB787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258561" y="2696666"/>
            <a:ext cx="421255" cy="347476"/>
          </a:xfrm>
          <a:custGeom>
            <a:avLst/>
            <a:gdLst/>
            <a:ahLst/>
            <a:cxnLst/>
            <a:rect l="l" t="t" r="r" b="b"/>
            <a:pathLst>
              <a:path w="421255" h="347476">
                <a:moveTo>
                  <a:pt x="113594" y="347476"/>
                </a:moveTo>
                <a:lnTo>
                  <a:pt x="64164" y="328765"/>
                </a:lnTo>
                <a:lnTo>
                  <a:pt x="30984" y="304369"/>
                </a:lnTo>
                <a:lnTo>
                  <a:pt x="487" y="278624"/>
                </a:lnTo>
                <a:lnTo>
                  <a:pt x="0" y="275741"/>
                </a:lnTo>
                <a:lnTo>
                  <a:pt x="10210" y="272428"/>
                </a:lnTo>
                <a:lnTo>
                  <a:pt x="20631" y="267601"/>
                </a:lnTo>
                <a:lnTo>
                  <a:pt x="51783" y="244732"/>
                </a:lnTo>
                <a:lnTo>
                  <a:pt x="79826" y="210805"/>
                </a:lnTo>
                <a:lnTo>
                  <a:pt x="87845" y="197361"/>
                </a:lnTo>
                <a:lnTo>
                  <a:pt x="100769" y="191900"/>
                </a:lnTo>
                <a:lnTo>
                  <a:pt x="132898" y="170517"/>
                </a:lnTo>
                <a:lnTo>
                  <a:pt x="161895" y="128996"/>
                </a:lnTo>
                <a:lnTo>
                  <a:pt x="176750" y="123393"/>
                </a:lnTo>
                <a:lnTo>
                  <a:pt x="211708" y="101668"/>
                </a:lnTo>
                <a:lnTo>
                  <a:pt x="234705" y="60047"/>
                </a:lnTo>
                <a:lnTo>
                  <a:pt x="250122" y="55118"/>
                </a:lnTo>
                <a:lnTo>
                  <a:pt x="283474" y="32636"/>
                </a:lnTo>
                <a:lnTo>
                  <a:pt x="299809" y="0"/>
                </a:lnTo>
                <a:lnTo>
                  <a:pt x="306918" y="5368"/>
                </a:lnTo>
                <a:lnTo>
                  <a:pt x="313936" y="10828"/>
                </a:lnTo>
                <a:lnTo>
                  <a:pt x="316869" y="12987"/>
                </a:lnTo>
                <a:lnTo>
                  <a:pt x="376957" y="58302"/>
                </a:lnTo>
                <a:lnTo>
                  <a:pt x="381731" y="61973"/>
                </a:lnTo>
                <a:lnTo>
                  <a:pt x="403040" y="80513"/>
                </a:lnTo>
                <a:lnTo>
                  <a:pt x="405034" y="82181"/>
                </a:lnTo>
                <a:lnTo>
                  <a:pt x="421255" y="116777"/>
                </a:lnTo>
                <a:lnTo>
                  <a:pt x="420711" y="125346"/>
                </a:lnTo>
                <a:lnTo>
                  <a:pt x="418761" y="133728"/>
                </a:lnTo>
                <a:lnTo>
                  <a:pt x="415513" y="141740"/>
                </a:lnTo>
                <a:lnTo>
                  <a:pt x="411076" y="149198"/>
                </a:lnTo>
                <a:lnTo>
                  <a:pt x="406052" y="155318"/>
                </a:lnTo>
                <a:lnTo>
                  <a:pt x="327009" y="155318"/>
                </a:lnTo>
                <a:lnTo>
                  <a:pt x="332180" y="164676"/>
                </a:lnTo>
                <a:lnTo>
                  <a:pt x="335511" y="174116"/>
                </a:lnTo>
                <a:lnTo>
                  <a:pt x="337133" y="183513"/>
                </a:lnTo>
                <a:lnTo>
                  <a:pt x="337179" y="192741"/>
                </a:lnTo>
                <a:lnTo>
                  <a:pt x="335782" y="201676"/>
                </a:lnTo>
                <a:lnTo>
                  <a:pt x="315900" y="234085"/>
                </a:lnTo>
                <a:lnTo>
                  <a:pt x="246543" y="234085"/>
                </a:lnTo>
                <a:lnTo>
                  <a:pt x="250412" y="242184"/>
                </a:lnTo>
                <a:lnTo>
                  <a:pt x="252856" y="250509"/>
                </a:lnTo>
                <a:lnTo>
                  <a:pt x="253941" y="258900"/>
                </a:lnTo>
                <a:lnTo>
                  <a:pt x="253731" y="267196"/>
                </a:lnTo>
                <a:lnTo>
                  <a:pt x="252290" y="275239"/>
                </a:lnTo>
                <a:lnTo>
                  <a:pt x="249684" y="282869"/>
                </a:lnTo>
                <a:lnTo>
                  <a:pt x="246996" y="287983"/>
                </a:lnTo>
                <a:lnTo>
                  <a:pt x="154587" y="287983"/>
                </a:lnTo>
                <a:lnTo>
                  <a:pt x="156456" y="290279"/>
                </a:lnTo>
                <a:lnTo>
                  <a:pt x="159164" y="295704"/>
                </a:lnTo>
                <a:lnTo>
                  <a:pt x="160381" y="301676"/>
                </a:lnTo>
                <a:lnTo>
                  <a:pt x="160287" y="308600"/>
                </a:lnTo>
                <a:lnTo>
                  <a:pt x="132284" y="344024"/>
                </a:lnTo>
                <a:lnTo>
                  <a:pt x="123475" y="346590"/>
                </a:lnTo>
                <a:lnTo>
                  <a:pt x="113594" y="347476"/>
                </a:lnTo>
                <a:close/>
              </a:path>
              <a:path w="421255" h="347476">
                <a:moveTo>
                  <a:pt x="365539" y="172063"/>
                </a:moveTo>
                <a:lnTo>
                  <a:pt x="332833" y="159189"/>
                </a:lnTo>
                <a:lnTo>
                  <a:pt x="330673" y="157699"/>
                </a:lnTo>
                <a:lnTo>
                  <a:pt x="328352" y="155872"/>
                </a:lnTo>
                <a:lnTo>
                  <a:pt x="327009" y="155318"/>
                </a:lnTo>
                <a:lnTo>
                  <a:pt x="406052" y="155318"/>
                </a:lnTo>
                <a:lnTo>
                  <a:pt x="374838" y="171774"/>
                </a:lnTo>
                <a:lnTo>
                  <a:pt x="365539" y="172063"/>
                </a:lnTo>
                <a:close/>
              </a:path>
              <a:path w="421255" h="347476">
                <a:moveTo>
                  <a:pt x="280113" y="248192"/>
                </a:moveTo>
                <a:lnTo>
                  <a:pt x="271568" y="247298"/>
                </a:lnTo>
                <a:lnTo>
                  <a:pt x="263036" y="244732"/>
                </a:lnTo>
                <a:lnTo>
                  <a:pt x="254651" y="240370"/>
                </a:lnTo>
                <a:lnTo>
                  <a:pt x="246543" y="234085"/>
                </a:lnTo>
                <a:lnTo>
                  <a:pt x="315900" y="234085"/>
                </a:lnTo>
                <a:lnTo>
                  <a:pt x="280113" y="248192"/>
                </a:lnTo>
                <a:close/>
              </a:path>
              <a:path w="421255" h="347476">
                <a:moveTo>
                  <a:pt x="204224" y="311268"/>
                </a:moveTo>
                <a:lnTo>
                  <a:pt x="162546" y="293789"/>
                </a:lnTo>
                <a:lnTo>
                  <a:pt x="154587" y="287983"/>
                </a:lnTo>
                <a:lnTo>
                  <a:pt x="246996" y="287983"/>
                </a:lnTo>
                <a:lnTo>
                  <a:pt x="213182" y="311009"/>
                </a:lnTo>
                <a:lnTo>
                  <a:pt x="204224" y="311268"/>
                </a:lnTo>
                <a:close/>
              </a:path>
            </a:pathLst>
          </a:custGeom>
          <a:solidFill>
            <a:srgbClr val="E0AF7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963111" y="2694578"/>
            <a:ext cx="185159" cy="150061"/>
          </a:xfrm>
          <a:custGeom>
            <a:avLst/>
            <a:gdLst/>
            <a:ahLst/>
            <a:cxnLst/>
            <a:rect l="l" t="t" r="r" b="b"/>
            <a:pathLst>
              <a:path w="185159" h="150061">
                <a:moveTo>
                  <a:pt x="53197" y="150061"/>
                </a:moveTo>
                <a:lnTo>
                  <a:pt x="13429" y="127026"/>
                </a:lnTo>
                <a:lnTo>
                  <a:pt x="0" y="89571"/>
                </a:lnTo>
                <a:lnTo>
                  <a:pt x="1827" y="77908"/>
                </a:lnTo>
                <a:lnTo>
                  <a:pt x="101735" y="9817"/>
                </a:lnTo>
                <a:lnTo>
                  <a:pt x="129330" y="0"/>
                </a:lnTo>
                <a:lnTo>
                  <a:pt x="142073" y="1424"/>
                </a:lnTo>
                <a:lnTo>
                  <a:pt x="175501" y="24815"/>
                </a:lnTo>
                <a:lnTo>
                  <a:pt x="185159" y="59231"/>
                </a:lnTo>
                <a:lnTo>
                  <a:pt x="182749" y="70842"/>
                </a:lnTo>
                <a:lnTo>
                  <a:pt x="70279" y="145094"/>
                </a:lnTo>
                <a:lnTo>
                  <a:pt x="53197" y="150061"/>
                </a:lnTo>
                <a:close/>
              </a:path>
            </a:pathLst>
          </a:custGeom>
          <a:solidFill>
            <a:srgbClr val="FFCE9E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028650" y="2765993"/>
            <a:ext cx="207061" cy="160957"/>
          </a:xfrm>
          <a:custGeom>
            <a:avLst/>
            <a:gdLst/>
            <a:ahLst/>
            <a:cxnLst/>
            <a:rect l="l" t="t" r="r" b="b"/>
            <a:pathLst>
              <a:path w="207061" h="160957">
                <a:moveTo>
                  <a:pt x="52999" y="160957"/>
                </a:moveTo>
                <a:lnTo>
                  <a:pt x="13013" y="138691"/>
                </a:lnTo>
                <a:lnTo>
                  <a:pt x="0" y="105672"/>
                </a:lnTo>
                <a:lnTo>
                  <a:pt x="1312" y="93151"/>
                </a:lnTo>
                <a:lnTo>
                  <a:pt x="26191" y="60045"/>
                </a:lnTo>
                <a:lnTo>
                  <a:pt x="135449" y="4186"/>
                </a:lnTo>
                <a:lnTo>
                  <a:pt x="159282" y="0"/>
                </a:lnTo>
                <a:lnTo>
                  <a:pt x="170922" y="2401"/>
                </a:lnTo>
                <a:lnTo>
                  <a:pt x="202256" y="33326"/>
                </a:lnTo>
                <a:lnTo>
                  <a:pt x="207061" y="53002"/>
                </a:lnTo>
                <a:lnTo>
                  <a:pt x="205470" y="65788"/>
                </a:lnTo>
                <a:lnTo>
                  <a:pt x="181614" y="98976"/>
                </a:lnTo>
                <a:lnTo>
                  <a:pt x="69072" y="156341"/>
                </a:lnTo>
                <a:lnTo>
                  <a:pt x="52999" y="160957"/>
                </a:lnTo>
                <a:close/>
              </a:path>
            </a:pathLst>
          </a:custGeom>
          <a:solidFill>
            <a:srgbClr val="FFCE9E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117511" y="2847309"/>
            <a:ext cx="187942" cy="151695"/>
          </a:xfrm>
          <a:custGeom>
            <a:avLst/>
            <a:gdLst/>
            <a:ahLst/>
            <a:cxnLst/>
            <a:rect l="l" t="t" r="r" b="b"/>
            <a:pathLst>
              <a:path w="187942" h="151695">
                <a:moveTo>
                  <a:pt x="58977" y="151695"/>
                </a:moveTo>
                <a:lnTo>
                  <a:pt x="21624" y="140275"/>
                </a:lnTo>
                <a:lnTo>
                  <a:pt x="568" y="100375"/>
                </a:lnTo>
                <a:lnTo>
                  <a:pt x="0" y="88788"/>
                </a:lnTo>
                <a:lnTo>
                  <a:pt x="2454" y="77441"/>
                </a:lnTo>
                <a:lnTo>
                  <a:pt x="112252" y="4633"/>
                </a:lnTo>
                <a:lnTo>
                  <a:pt x="131878" y="0"/>
                </a:lnTo>
                <a:lnTo>
                  <a:pt x="144722" y="1585"/>
                </a:lnTo>
                <a:lnTo>
                  <a:pt x="178195" y="25189"/>
                </a:lnTo>
                <a:lnTo>
                  <a:pt x="187942" y="60957"/>
                </a:lnTo>
                <a:lnTo>
                  <a:pt x="185371" y="72533"/>
                </a:lnTo>
                <a:lnTo>
                  <a:pt x="69158" y="148820"/>
                </a:lnTo>
                <a:lnTo>
                  <a:pt x="58977" y="151695"/>
                </a:lnTo>
                <a:close/>
              </a:path>
            </a:pathLst>
          </a:custGeom>
          <a:solidFill>
            <a:srgbClr val="FFCE9E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224309" y="2923433"/>
            <a:ext cx="145943" cy="122546"/>
          </a:xfrm>
          <a:custGeom>
            <a:avLst/>
            <a:gdLst/>
            <a:ahLst/>
            <a:cxnLst/>
            <a:rect l="l" t="t" r="r" b="b"/>
            <a:pathLst>
              <a:path w="145943" h="122546">
                <a:moveTo>
                  <a:pt x="41146" y="122546"/>
                </a:moveTo>
                <a:lnTo>
                  <a:pt x="4666" y="89608"/>
                </a:lnTo>
                <a:lnTo>
                  <a:pt x="0" y="68726"/>
                </a:lnTo>
                <a:lnTo>
                  <a:pt x="2538" y="57087"/>
                </a:lnTo>
                <a:lnTo>
                  <a:pt x="8630" y="47058"/>
                </a:lnTo>
                <a:lnTo>
                  <a:pt x="18018" y="39624"/>
                </a:lnTo>
                <a:lnTo>
                  <a:pt x="86174" y="3424"/>
                </a:lnTo>
                <a:lnTo>
                  <a:pt x="97547" y="0"/>
                </a:lnTo>
                <a:lnTo>
                  <a:pt x="109205" y="430"/>
                </a:lnTo>
                <a:lnTo>
                  <a:pt x="141457" y="29161"/>
                </a:lnTo>
                <a:lnTo>
                  <a:pt x="145943" y="53515"/>
                </a:lnTo>
                <a:lnTo>
                  <a:pt x="142803" y="64964"/>
                </a:lnTo>
                <a:lnTo>
                  <a:pt x="58902" y="117944"/>
                </a:lnTo>
                <a:lnTo>
                  <a:pt x="41146" y="122546"/>
                </a:lnTo>
                <a:close/>
              </a:path>
            </a:pathLst>
          </a:custGeom>
          <a:solidFill>
            <a:srgbClr val="FFCE9E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204033" y="2341345"/>
            <a:ext cx="688046" cy="440986"/>
          </a:xfrm>
          <a:custGeom>
            <a:avLst/>
            <a:gdLst/>
            <a:ahLst/>
            <a:cxnLst/>
            <a:rect l="l" t="t" r="r" b="b"/>
            <a:pathLst>
              <a:path w="688046" h="440986">
                <a:moveTo>
                  <a:pt x="596792" y="112607"/>
                </a:moveTo>
                <a:lnTo>
                  <a:pt x="369331" y="112607"/>
                </a:lnTo>
                <a:lnTo>
                  <a:pt x="533786" y="0"/>
                </a:lnTo>
                <a:lnTo>
                  <a:pt x="596792" y="112607"/>
                </a:lnTo>
                <a:close/>
              </a:path>
              <a:path w="688046" h="440986">
                <a:moveTo>
                  <a:pt x="58643" y="365037"/>
                </a:moveTo>
                <a:lnTo>
                  <a:pt x="16928" y="352907"/>
                </a:lnTo>
                <a:lnTo>
                  <a:pt x="0" y="322296"/>
                </a:lnTo>
                <a:lnTo>
                  <a:pt x="2269" y="309843"/>
                </a:lnTo>
                <a:lnTo>
                  <a:pt x="55390" y="162591"/>
                </a:lnTo>
                <a:lnTo>
                  <a:pt x="84947" y="138186"/>
                </a:lnTo>
                <a:lnTo>
                  <a:pt x="223448" y="96989"/>
                </a:lnTo>
                <a:lnTo>
                  <a:pt x="236810" y="95459"/>
                </a:lnTo>
                <a:lnTo>
                  <a:pt x="248799" y="96288"/>
                </a:lnTo>
                <a:lnTo>
                  <a:pt x="263615" y="97835"/>
                </a:lnTo>
                <a:lnTo>
                  <a:pt x="280302" y="99904"/>
                </a:lnTo>
                <a:lnTo>
                  <a:pt x="366273" y="112349"/>
                </a:lnTo>
                <a:lnTo>
                  <a:pt x="369331" y="112607"/>
                </a:lnTo>
                <a:lnTo>
                  <a:pt x="596792" y="112607"/>
                </a:lnTo>
                <a:lnTo>
                  <a:pt x="665282" y="235016"/>
                </a:lnTo>
                <a:lnTo>
                  <a:pt x="191848" y="235016"/>
                </a:lnTo>
                <a:lnTo>
                  <a:pt x="189527" y="235678"/>
                </a:lnTo>
                <a:lnTo>
                  <a:pt x="150059" y="265222"/>
                </a:lnTo>
                <a:lnTo>
                  <a:pt x="133322" y="310893"/>
                </a:lnTo>
                <a:lnTo>
                  <a:pt x="130551" y="318375"/>
                </a:lnTo>
                <a:lnTo>
                  <a:pt x="97470" y="354555"/>
                </a:lnTo>
                <a:lnTo>
                  <a:pt x="71101" y="364384"/>
                </a:lnTo>
                <a:lnTo>
                  <a:pt x="58643" y="365037"/>
                </a:lnTo>
                <a:close/>
              </a:path>
              <a:path w="688046" h="440986">
                <a:moveTo>
                  <a:pt x="463049" y="440986"/>
                </a:moveTo>
                <a:lnTo>
                  <a:pt x="460858" y="439245"/>
                </a:lnTo>
                <a:lnTo>
                  <a:pt x="455052" y="434775"/>
                </a:lnTo>
                <a:lnTo>
                  <a:pt x="191848" y="235016"/>
                </a:lnTo>
                <a:lnTo>
                  <a:pt x="665282" y="235016"/>
                </a:lnTo>
                <a:lnTo>
                  <a:pt x="688046" y="275701"/>
                </a:lnTo>
                <a:lnTo>
                  <a:pt x="519409" y="380549"/>
                </a:lnTo>
                <a:lnTo>
                  <a:pt x="463049" y="440986"/>
                </a:lnTo>
                <a:close/>
              </a:path>
            </a:pathLst>
          </a:custGeom>
          <a:solidFill>
            <a:srgbClr val="FFCE9E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795782" y="2360048"/>
            <a:ext cx="306480" cy="397225"/>
          </a:xfrm>
          <a:custGeom>
            <a:avLst/>
            <a:gdLst/>
            <a:ahLst/>
            <a:cxnLst/>
            <a:rect l="l" t="t" r="r" b="b"/>
            <a:pathLst>
              <a:path w="306480" h="397225">
                <a:moveTo>
                  <a:pt x="113444" y="397225"/>
                </a:moveTo>
                <a:lnTo>
                  <a:pt x="0" y="325387"/>
                </a:lnTo>
                <a:lnTo>
                  <a:pt x="187610" y="0"/>
                </a:lnTo>
                <a:lnTo>
                  <a:pt x="306480" y="87771"/>
                </a:lnTo>
                <a:lnTo>
                  <a:pt x="113444" y="397225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533900" y="2023330"/>
            <a:ext cx="449530" cy="696547"/>
          </a:xfrm>
          <a:custGeom>
            <a:avLst/>
            <a:gdLst/>
            <a:ahLst/>
            <a:cxnLst/>
            <a:rect l="l" t="t" r="r" b="b"/>
            <a:pathLst>
              <a:path w="449530" h="696547">
                <a:moveTo>
                  <a:pt x="242349" y="696547"/>
                </a:moveTo>
                <a:lnTo>
                  <a:pt x="0" y="546004"/>
                </a:lnTo>
                <a:lnTo>
                  <a:pt x="0" y="0"/>
                </a:lnTo>
                <a:lnTo>
                  <a:pt x="449530" y="336662"/>
                </a:lnTo>
                <a:lnTo>
                  <a:pt x="242349" y="696547"/>
                </a:lnTo>
                <a:close/>
              </a:path>
            </a:pathLst>
          </a:custGeom>
          <a:solidFill>
            <a:srgbClr val="565656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572087" y="2341345"/>
            <a:ext cx="306480" cy="397226"/>
          </a:xfrm>
          <a:custGeom>
            <a:avLst/>
            <a:gdLst/>
            <a:ahLst/>
            <a:cxnLst/>
            <a:rect l="l" t="t" r="r" b="b"/>
            <a:pathLst>
              <a:path w="306480" h="397226">
                <a:moveTo>
                  <a:pt x="193036" y="397226"/>
                </a:moveTo>
                <a:lnTo>
                  <a:pt x="0" y="87773"/>
                </a:lnTo>
                <a:lnTo>
                  <a:pt x="118877" y="0"/>
                </a:lnTo>
                <a:lnTo>
                  <a:pt x="306480" y="325397"/>
                </a:lnTo>
                <a:lnTo>
                  <a:pt x="193036" y="397226"/>
                </a:lnTo>
                <a:close/>
              </a:path>
            </a:pathLst>
          </a:custGeom>
          <a:solidFill>
            <a:srgbClr val="EDEDED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690919" y="2004637"/>
            <a:ext cx="449530" cy="696538"/>
          </a:xfrm>
          <a:custGeom>
            <a:avLst/>
            <a:gdLst/>
            <a:ahLst/>
            <a:cxnLst/>
            <a:rect l="l" t="t" r="r" b="b"/>
            <a:pathLst>
              <a:path w="449530" h="696538">
                <a:moveTo>
                  <a:pt x="207189" y="696538"/>
                </a:moveTo>
                <a:lnTo>
                  <a:pt x="0" y="336662"/>
                </a:lnTo>
                <a:lnTo>
                  <a:pt x="449530" y="0"/>
                </a:lnTo>
                <a:lnTo>
                  <a:pt x="449530" y="545996"/>
                </a:lnTo>
                <a:lnTo>
                  <a:pt x="207189" y="696538"/>
                </a:lnTo>
                <a:close/>
              </a:path>
            </a:pathLst>
          </a:custGeom>
          <a:solidFill>
            <a:srgbClr val="005B6B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707906" y="2581295"/>
            <a:ext cx="50757" cy="48431"/>
          </a:xfrm>
          <a:custGeom>
            <a:avLst/>
            <a:gdLst/>
            <a:ahLst/>
            <a:cxnLst/>
            <a:rect l="l" t="t" r="r" b="b"/>
            <a:pathLst>
              <a:path w="50757" h="48431">
                <a:moveTo>
                  <a:pt x="37133" y="48431"/>
                </a:moveTo>
                <a:lnTo>
                  <a:pt x="19016" y="48121"/>
                </a:lnTo>
                <a:lnTo>
                  <a:pt x="6766" y="43013"/>
                </a:lnTo>
                <a:lnTo>
                  <a:pt x="0" y="34405"/>
                </a:lnTo>
                <a:lnTo>
                  <a:pt x="1520" y="17319"/>
                </a:lnTo>
                <a:lnTo>
                  <a:pt x="8036" y="5851"/>
                </a:lnTo>
                <a:lnTo>
                  <a:pt x="18098" y="0"/>
                </a:lnTo>
                <a:lnTo>
                  <a:pt x="34346" y="2376"/>
                </a:lnTo>
                <a:lnTo>
                  <a:pt x="45251" y="9931"/>
                </a:lnTo>
                <a:lnTo>
                  <a:pt x="50395" y="21086"/>
                </a:lnTo>
                <a:lnTo>
                  <a:pt x="50757" y="25417"/>
                </a:lnTo>
                <a:lnTo>
                  <a:pt x="46990" y="38970"/>
                </a:lnTo>
                <a:lnTo>
                  <a:pt x="37133" y="484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631568" y="2528813"/>
            <a:ext cx="50757" cy="48431"/>
          </a:xfrm>
          <a:custGeom>
            <a:avLst/>
            <a:gdLst/>
            <a:ahLst/>
            <a:cxnLst/>
            <a:rect l="l" t="t" r="r" b="b"/>
            <a:pathLst>
              <a:path w="50757" h="48431">
                <a:moveTo>
                  <a:pt x="37132" y="48431"/>
                </a:moveTo>
                <a:lnTo>
                  <a:pt x="19016" y="48121"/>
                </a:lnTo>
                <a:lnTo>
                  <a:pt x="6766" y="43013"/>
                </a:lnTo>
                <a:lnTo>
                  <a:pt x="0" y="34405"/>
                </a:lnTo>
                <a:lnTo>
                  <a:pt x="1520" y="17319"/>
                </a:lnTo>
                <a:lnTo>
                  <a:pt x="8036" y="5851"/>
                </a:lnTo>
                <a:lnTo>
                  <a:pt x="18098" y="0"/>
                </a:lnTo>
                <a:lnTo>
                  <a:pt x="34346" y="2376"/>
                </a:lnTo>
                <a:lnTo>
                  <a:pt x="45251" y="9931"/>
                </a:lnTo>
                <a:lnTo>
                  <a:pt x="50395" y="21086"/>
                </a:lnTo>
                <a:lnTo>
                  <a:pt x="50757" y="25417"/>
                </a:lnTo>
                <a:lnTo>
                  <a:pt x="46990" y="38970"/>
                </a:lnTo>
                <a:lnTo>
                  <a:pt x="37132" y="484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899237" y="2581295"/>
            <a:ext cx="50759" cy="48431"/>
          </a:xfrm>
          <a:custGeom>
            <a:avLst/>
            <a:gdLst/>
            <a:ahLst/>
            <a:cxnLst/>
            <a:rect l="l" t="t" r="r" b="b"/>
            <a:pathLst>
              <a:path w="50759" h="48431">
                <a:moveTo>
                  <a:pt x="13624" y="48431"/>
                </a:moveTo>
                <a:lnTo>
                  <a:pt x="3767" y="38970"/>
                </a:lnTo>
                <a:lnTo>
                  <a:pt x="0" y="25417"/>
                </a:lnTo>
                <a:lnTo>
                  <a:pt x="362" y="21084"/>
                </a:lnTo>
                <a:lnTo>
                  <a:pt x="5507" y="9930"/>
                </a:lnTo>
                <a:lnTo>
                  <a:pt x="16412" y="2375"/>
                </a:lnTo>
                <a:lnTo>
                  <a:pt x="32662" y="0"/>
                </a:lnTo>
                <a:lnTo>
                  <a:pt x="42725" y="5851"/>
                </a:lnTo>
                <a:lnTo>
                  <a:pt x="49239" y="17319"/>
                </a:lnTo>
                <a:lnTo>
                  <a:pt x="50759" y="34405"/>
                </a:lnTo>
                <a:lnTo>
                  <a:pt x="43995" y="43014"/>
                </a:lnTo>
                <a:lnTo>
                  <a:pt x="31745" y="48121"/>
                </a:lnTo>
                <a:lnTo>
                  <a:pt x="13624" y="484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975575" y="2528813"/>
            <a:ext cx="50759" cy="48431"/>
          </a:xfrm>
          <a:custGeom>
            <a:avLst/>
            <a:gdLst/>
            <a:ahLst/>
            <a:cxnLst/>
            <a:rect l="l" t="t" r="r" b="b"/>
            <a:pathLst>
              <a:path w="50759" h="48431">
                <a:moveTo>
                  <a:pt x="13624" y="48431"/>
                </a:moveTo>
                <a:lnTo>
                  <a:pt x="3767" y="38970"/>
                </a:lnTo>
                <a:lnTo>
                  <a:pt x="0" y="25417"/>
                </a:lnTo>
                <a:lnTo>
                  <a:pt x="362" y="21084"/>
                </a:lnTo>
                <a:lnTo>
                  <a:pt x="5507" y="9930"/>
                </a:lnTo>
                <a:lnTo>
                  <a:pt x="16412" y="2375"/>
                </a:lnTo>
                <a:lnTo>
                  <a:pt x="32662" y="0"/>
                </a:lnTo>
                <a:lnTo>
                  <a:pt x="42725" y="5851"/>
                </a:lnTo>
                <a:lnTo>
                  <a:pt x="49239" y="17319"/>
                </a:lnTo>
                <a:lnTo>
                  <a:pt x="50759" y="34405"/>
                </a:lnTo>
                <a:lnTo>
                  <a:pt x="43995" y="43013"/>
                </a:lnTo>
                <a:lnTo>
                  <a:pt x="31745" y="48121"/>
                </a:lnTo>
                <a:lnTo>
                  <a:pt x="13624" y="484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5313934" y="2223802"/>
            <a:ext cx="28626" cy="131811"/>
          </a:xfrm>
          <a:custGeom>
            <a:avLst/>
            <a:gdLst/>
            <a:ahLst/>
            <a:cxnLst/>
            <a:rect l="l" t="t" r="r" b="b"/>
            <a:pathLst>
              <a:path w="28626" h="131811">
                <a:moveTo>
                  <a:pt x="22214" y="131811"/>
                </a:moveTo>
                <a:lnTo>
                  <a:pt x="6410" y="131811"/>
                </a:lnTo>
                <a:lnTo>
                  <a:pt x="0" y="125400"/>
                </a:lnTo>
                <a:lnTo>
                  <a:pt x="0" y="6410"/>
                </a:lnTo>
                <a:lnTo>
                  <a:pt x="6410" y="0"/>
                </a:lnTo>
                <a:lnTo>
                  <a:pt x="22214" y="0"/>
                </a:lnTo>
                <a:lnTo>
                  <a:pt x="28626" y="6410"/>
                </a:lnTo>
                <a:lnTo>
                  <a:pt x="28626" y="125400"/>
                </a:lnTo>
                <a:lnTo>
                  <a:pt x="22214" y="131811"/>
                </a:lnTo>
                <a:close/>
              </a:path>
            </a:pathLst>
          </a:custGeom>
          <a:solidFill>
            <a:srgbClr val="9E9E9B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313934" y="3106155"/>
            <a:ext cx="28626" cy="131810"/>
          </a:xfrm>
          <a:custGeom>
            <a:avLst/>
            <a:gdLst/>
            <a:ahLst/>
            <a:cxnLst/>
            <a:rect l="l" t="t" r="r" b="b"/>
            <a:pathLst>
              <a:path w="28626" h="131810">
                <a:moveTo>
                  <a:pt x="22214" y="131810"/>
                </a:moveTo>
                <a:lnTo>
                  <a:pt x="6410" y="131810"/>
                </a:lnTo>
                <a:lnTo>
                  <a:pt x="0" y="125400"/>
                </a:lnTo>
                <a:lnTo>
                  <a:pt x="0" y="6410"/>
                </a:lnTo>
                <a:lnTo>
                  <a:pt x="6410" y="0"/>
                </a:lnTo>
                <a:lnTo>
                  <a:pt x="22214" y="0"/>
                </a:lnTo>
                <a:lnTo>
                  <a:pt x="28626" y="6410"/>
                </a:lnTo>
                <a:lnTo>
                  <a:pt x="28626" y="125400"/>
                </a:lnTo>
                <a:lnTo>
                  <a:pt x="22214" y="131810"/>
                </a:lnTo>
                <a:close/>
              </a:path>
            </a:pathLst>
          </a:custGeom>
          <a:solidFill>
            <a:srgbClr val="9E9E9B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588013" y="2990650"/>
            <a:ext cx="104387" cy="102989"/>
          </a:xfrm>
          <a:custGeom>
            <a:avLst/>
            <a:gdLst/>
            <a:ahLst/>
            <a:cxnLst/>
            <a:rect l="l" t="t" r="r" b="b"/>
            <a:pathLst>
              <a:path w="104387" h="102989">
                <a:moveTo>
                  <a:pt x="92338" y="102989"/>
                </a:moveTo>
                <a:lnTo>
                  <a:pt x="85014" y="102989"/>
                </a:lnTo>
                <a:lnTo>
                  <a:pt x="81352" y="101592"/>
                </a:lnTo>
                <a:lnTo>
                  <a:pt x="0" y="20241"/>
                </a:lnTo>
                <a:lnTo>
                  <a:pt x="0" y="11181"/>
                </a:lnTo>
                <a:lnTo>
                  <a:pt x="11181" y="0"/>
                </a:lnTo>
                <a:lnTo>
                  <a:pt x="20239" y="0"/>
                </a:lnTo>
                <a:lnTo>
                  <a:pt x="104387" y="84146"/>
                </a:lnTo>
                <a:lnTo>
                  <a:pt x="104387" y="93204"/>
                </a:lnTo>
                <a:lnTo>
                  <a:pt x="96001" y="101592"/>
                </a:lnTo>
                <a:lnTo>
                  <a:pt x="92338" y="102989"/>
                </a:lnTo>
                <a:close/>
              </a:path>
            </a:pathLst>
          </a:custGeom>
          <a:solidFill>
            <a:srgbClr val="9E9E9B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964094" y="2990650"/>
            <a:ext cx="104386" cy="102989"/>
          </a:xfrm>
          <a:custGeom>
            <a:avLst/>
            <a:gdLst/>
            <a:ahLst/>
            <a:cxnLst/>
            <a:rect l="l" t="t" r="r" b="b"/>
            <a:pathLst>
              <a:path w="104386" h="102989">
                <a:moveTo>
                  <a:pt x="19372" y="102989"/>
                </a:moveTo>
                <a:lnTo>
                  <a:pt x="12050" y="102989"/>
                </a:lnTo>
                <a:lnTo>
                  <a:pt x="8387" y="101592"/>
                </a:lnTo>
                <a:lnTo>
                  <a:pt x="0" y="93204"/>
                </a:lnTo>
                <a:lnTo>
                  <a:pt x="0" y="84146"/>
                </a:lnTo>
                <a:lnTo>
                  <a:pt x="84147" y="0"/>
                </a:lnTo>
                <a:lnTo>
                  <a:pt x="93204" y="0"/>
                </a:lnTo>
                <a:lnTo>
                  <a:pt x="104386" y="11181"/>
                </a:lnTo>
                <a:lnTo>
                  <a:pt x="104386" y="20241"/>
                </a:lnTo>
                <a:lnTo>
                  <a:pt x="23035" y="101592"/>
                </a:lnTo>
                <a:lnTo>
                  <a:pt x="19372" y="102989"/>
                </a:lnTo>
                <a:close/>
              </a:path>
            </a:pathLst>
          </a:custGeom>
          <a:solidFill>
            <a:srgbClr val="9E9E9B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457712" y="3075766"/>
            <a:ext cx="71128" cy="126415"/>
          </a:xfrm>
          <a:custGeom>
            <a:avLst/>
            <a:gdLst/>
            <a:ahLst/>
            <a:cxnLst/>
            <a:rect l="l" t="t" r="r" b="b"/>
            <a:pathLst>
              <a:path w="71128" h="126415">
                <a:moveTo>
                  <a:pt x="56684" y="126415"/>
                </a:moveTo>
                <a:lnTo>
                  <a:pt x="49238" y="126415"/>
                </a:lnTo>
                <a:lnTo>
                  <a:pt x="43871" y="123032"/>
                </a:lnTo>
                <a:lnTo>
                  <a:pt x="0" y="14284"/>
                </a:lnTo>
                <a:lnTo>
                  <a:pt x="3549" y="5944"/>
                </a:lnTo>
                <a:lnTo>
                  <a:pt x="18225" y="0"/>
                </a:lnTo>
                <a:lnTo>
                  <a:pt x="26548" y="3568"/>
                </a:lnTo>
                <a:lnTo>
                  <a:pt x="71128" y="114078"/>
                </a:lnTo>
                <a:lnTo>
                  <a:pt x="67578" y="122417"/>
                </a:lnTo>
                <a:lnTo>
                  <a:pt x="58492" y="126080"/>
                </a:lnTo>
                <a:lnTo>
                  <a:pt x="56684" y="126415"/>
                </a:lnTo>
                <a:close/>
              </a:path>
            </a:pathLst>
          </a:custGeom>
          <a:solidFill>
            <a:srgbClr val="9E9E9B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127654" y="2257646"/>
            <a:ext cx="71130" cy="126406"/>
          </a:xfrm>
          <a:custGeom>
            <a:avLst/>
            <a:gdLst/>
            <a:ahLst/>
            <a:cxnLst/>
            <a:rect l="l" t="t" r="r" b="b"/>
            <a:pathLst>
              <a:path w="71130" h="126406">
                <a:moveTo>
                  <a:pt x="56684" y="126406"/>
                </a:moveTo>
                <a:lnTo>
                  <a:pt x="49239" y="126406"/>
                </a:lnTo>
                <a:lnTo>
                  <a:pt x="43871" y="123024"/>
                </a:lnTo>
                <a:lnTo>
                  <a:pt x="0" y="14277"/>
                </a:lnTo>
                <a:lnTo>
                  <a:pt x="3551" y="5935"/>
                </a:lnTo>
                <a:lnTo>
                  <a:pt x="18218" y="0"/>
                </a:lnTo>
                <a:lnTo>
                  <a:pt x="26548" y="3568"/>
                </a:lnTo>
                <a:lnTo>
                  <a:pt x="71130" y="114070"/>
                </a:lnTo>
                <a:lnTo>
                  <a:pt x="67578" y="122410"/>
                </a:lnTo>
                <a:lnTo>
                  <a:pt x="58493" y="126072"/>
                </a:lnTo>
                <a:lnTo>
                  <a:pt x="56684" y="126406"/>
                </a:lnTo>
                <a:close/>
              </a:path>
            </a:pathLst>
          </a:custGeom>
          <a:solidFill>
            <a:srgbClr val="9E9E9B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855030" y="2860310"/>
            <a:ext cx="128307" cy="69246"/>
          </a:xfrm>
          <a:custGeom>
            <a:avLst/>
            <a:gdLst/>
            <a:ahLst/>
            <a:cxnLst/>
            <a:rect l="l" t="t" r="r" b="b"/>
            <a:pathLst>
              <a:path w="128307" h="69246">
                <a:moveTo>
                  <a:pt x="18021" y="69246"/>
                </a:moveTo>
                <a:lnTo>
                  <a:pt x="10576" y="69246"/>
                </a:lnTo>
                <a:lnTo>
                  <a:pt x="5208" y="65863"/>
                </a:lnTo>
                <a:lnTo>
                  <a:pt x="0" y="52957"/>
                </a:lnTo>
                <a:lnTo>
                  <a:pt x="3550" y="44617"/>
                </a:lnTo>
                <a:lnTo>
                  <a:pt x="114058" y="0"/>
                </a:lnTo>
                <a:lnTo>
                  <a:pt x="122389" y="3578"/>
                </a:lnTo>
                <a:lnTo>
                  <a:pt x="128307" y="18246"/>
                </a:lnTo>
                <a:lnTo>
                  <a:pt x="124757" y="26585"/>
                </a:lnTo>
                <a:lnTo>
                  <a:pt x="19829" y="68911"/>
                </a:lnTo>
                <a:lnTo>
                  <a:pt x="18021" y="69246"/>
                </a:lnTo>
                <a:close/>
              </a:path>
            </a:pathLst>
          </a:custGeom>
          <a:solidFill>
            <a:srgbClr val="9E9E9B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5670577" y="2867075"/>
            <a:ext cx="127431" cy="70897"/>
          </a:xfrm>
          <a:custGeom>
            <a:avLst/>
            <a:gdLst/>
            <a:ahLst/>
            <a:cxnLst/>
            <a:rect l="l" t="t" r="r" b="b"/>
            <a:pathLst>
              <a:path w="127431" h="70897">
                <a:moveTo>
                  <a:pt x="116734" y="70897"/>
                </a:moveTo>
                <a:lnTo>
                  <a:pt x="109297" y="70897"/>
                </a:lnTo>
                <a:lnTo>
                  <a:pt x="107396" y="70532"/>
                </a:lnTo>
                <a:lnTo>
                  <a:pt x="3382" y="26315"/>
                </a:lnTo>
                <a:lnTo>
                  <a:pt x="0" y="17910"/>
                </a:lnTo>
                <a:lnTo>
                  <a:pt x="6187" y="3364"/>
                </a:lnTo>
                <a:lnTo>
                  <a:pt x="14611" y="0"/>
                </a:lnTo>
                <a:lnTo>
                  <a:pt x="124049" y="46499"/>
                </a:lnTo>
                <a:lnTo>
                  <a:pt x="127431" y="54905"/>
                </a:lnTo>
                <a:lnTo>
                  <a:pt x="122026" y="67635"/>
                </a:lnTo>
                <a:lnTo>
                  <a:pt x="116734" y="70897"/>
                </a:lnTo>
                <a:close/>
              </a:path>
            </a:pathLst>
          </a:custGeom>
          <a:solidFill>
            <a:srgbClr val="9E9E9B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119211" y="3073239"/>
            <a:ext cx="72862" cy="125458"/>
          </a:xfrm>
          <a:custGeom>
            <a:avLst/>
            <a:gdLst/>
            <a:ahLst/>
            <a:cxnLst/>
            <a:rect l="l" t="t" r="r" b="b"/>
            <a:pathLst>
              <a:path w="72862" h="125458">
                <a:moveTo>
                  <a:pt x="21824" y="125458"/>
                </a:moveTo>
                <a:lnTo>
                  <a:pt x="14387" y="125458"/>
                </a:lnTo>
                <a:lnTo>
                  <a:pt x="12486" y="125093"/>
                </a:lnTo>
                <a:lnTo>
                  <a:pt x="3383" y="121227"/>
                </a:lnTo>
                <a:lnTo>
                  <a:pt x="0" y="112822"/>
                </a:lnTo>
                <a:lnTo>
                  <a:pt x="43398" y="10696"/>
                </a:lnTo>
                <a:lnTo>
                  <a:pt x="46527" y="3374"/>
                </a:lnTo>
                <a:lnTo>
                  <a:pt x="54915" y="0"/>
                </a:lnTo>
                <a:lnTo>
                  <a:pt x="69480" y="6151"/>
                </a:lnTo>
                <a:lnTo>
                  <a:pt x="72862" y="14556"/>
                </a:lnTo>
                <a:lnTo>
                  <a:pt x="27117" y="122186"/>
                </a:lnTo>
                <a:lnTo>
                  <a:pt x="21824" y="125458"/>
                </a:lnTo>
                <a:close/>
              </a:path>
            </a:pathLst>
          </a:custGeom>
          <a:solidFill>
            <a:srgbClr val="9E9E9B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5464411" y="2261122"/>
            <a:ext cx="72872" cy="125484"/>
          </a:xfrm>
          <a:custGeom>
            <a:avLst/>
            <a:gdLst/>
            <a:ahLst/>
            <a:cxnLst/>
            <a:rect l="l" t="t" r="r" b="b"/>
            <a:pathLst>
              <a:path w="72872" h="125484">
                <a:moveTo>
                  <a:pt x="21824" y="125484"/>
                </a:moveTo>
                <a:lnTo>
                  <a:pt x="14387" y="125484"/>
                </a:lnTo>
                <a:lnTo>
                  <a:pt x="12487" y="125121"/>
                </a:lnTo>
                <a:lnTo>
                  <a:pt x="3383" y="121255"/>
                </a:lnTo>
                <a:lnTo>
                  <a:pt x="0" y="112848"/>
                </a:lnTo>
                <a:lnTo>
                  <a:pt x="43408" y="10722"/>
                </a:lnTo>
                <a:lnTo>
                  <a:pt x="46547" y="3402"/>
                </a:lnTo>
                <a:lnTo>
                  <a:pt x="54942" y="0"/>
                </a:lnTo>
                <a:lnTo>
                  <a:pt x="69488" y="6179"/>
                </a:lnTo>
                <a:lnTo>
                  <a:pt x="72872" y="14584"/>
                </a:lnTo>
                <a:lnTo>
                  <a:pt x="27117" y="122222"/>
                </a:lnTo>
                <a:lnTo>
                  <a:pt x="21824" y="125484"/>
                </a:lnTo>
                <a:close/>
              </a:path>
            </a:pathLst>
          </a:custGeom>
          <a:solidFill>
            <a:srgbClr val="9E9E9B"/>
          </a:solid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000" y="5640682"/>
            <a:ext cx="6619240" cy="1517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A81229"/>
                </a:solidFill>
                <a:latin typeface="Arial Narrow"/>
                <a:cs typeface="Arial Narrow"/>
              </a:rPr>
              <a:t>ДОСТИГАЕМЫЕ ЦЕЛИ:</a:t>
            </a:r>
            <a:endParaRPr sz="2400">
              <a:latin typeface="Arial Narrow"/>
              <a:cs typeface="Arial Narrow"/>
            </a:endParaRPr>
          </a:p>
          <a:p>
            <a:pPr marL="12700" marR="6350">
              <a:lnSpc>
                <a:spcPct val="104200"/>
              </a:lnSpc>
            </a:pPr>
            <a:r>
              <a:rPr dirty="0" sz="2400">
                <a:latin typeface="Arial Narrow"/>
                <a:cs typeface="Arial Narrow"/>
              </a:rPr>
              <a:t>ПОВЫШЕНИЕ ЭФФЕКТИВНОСТИ РАБОТЫ</a:t>
            </a:r>
            <a:r>
              <a:rPr dirty="0" sz="2400">
                <a:latin typeface="Arial Narrow"/>
                <a:cs typeface="Arial Narrow"/>
              </a:rPr>
              <a:t> ОБЩЕСТВЕННЫХ СОВЕТОВ ЧЕРЕЗ</a:t>
            </a:r>
            <a:r>
              <a:rPr dirty="0" sz="2400">
                <a:latin typeface="Arial Narrow"/>
                <a:cs typeface="Arial Narrow"/>
              </a:rPr>
              <a:t> ИСПОЛЬЗОВАНИЕ ГОТОВЫХ АЛГОРИТМОВ РАБОТЫ.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30376" y="3063734"/>
            <a:ext cx="2085764" cy="233414"/>
          </a:xfrm>
          <a:custGeom>
            <a:avLst/>
            <a:gdLst/>
            <a:ahLst/>
            <a:cxnLst/>
            <a:rect l="l" t="t" r="r" b="b"/>
            <a:pathLst>
              <a:path w="2085764" h="233414">
                <a:moveTo>
                  <a:pt x="35351" y="198547"/>
                </a:moveTo>
                <a:lnTo>
                  <a:pt x="0" y="198547"/>
                </a:lnTo>
                <a:lnTo>
                  <a:pt x="0" y="3389"/>
                </a:lnTo>
                <a:lnTo>
                  <a:pt x="121065" y="3389"/>
                </a:lnTo>
                <a:lnTo>
                  <a:pt x="121065" y="35835"/>
                </a:lnTo>
                <a:lnTo>
                  <a:pt x="35351" y="35835"/>
                </a:lnTo>
                <a:lnTo>
                  <a:pt x="35351" y="198547"/>
                </a:lnTo>
                <a:close/>
              </a:path>
              <a:path w="2085764" h="233414">
                <a:moveTo>
                  <a:pt x="121065" y="198547"/>
                </a:moveTo>
                <a:lnTo>
                  <a:pt x="85714" y="198547"/>
                </a:lnTo>
                <a:lnTo>
                  <a:pt x="85714" y="35835"/>
                </a:lnTo>
                <a:lnTo>
                  <a:pt x="121065" y="35835"/>
                </a:lnTo>
                <a:lnTo>
                  <a:pt x="121065" y="198547"/>
                </a:lnTo>
                <a:close/>
              </a:path>
              <a:path w="2085764" h="233414">
                <a:moveTo>
                  <a:pt x="230119" y="202375"/>
                </a:moveTo>
                <a:lnTo>
                  <a:pt x="193590" y="189849"/>
                </a:lnTo>
                <a:lnTo>
                  <a:pt x="171515" y="156080"/>
                </a:lnTo>
                <a:lnTo>
                  <a:pt x="164423" y="112290"/>
                </a:lnTo>
                <a:lnTo>
                  <a:pt x="164228" y="95279"/>
                </a:lnTo>
                <a:lnTo>
                  <a:pt x="164765" y="82498"/>
                </a:lnTo>
                <a:lnTo>
                  <a:pt x="172206" y="44175"/>
                </a:lnTo>
                <a:lnTo>
                  <a:pt x="198884" y="8401"/>
                </a:lnTo>
                <a:lnTo>
                  <a:pt x="240759" y="-132"/>
                </a:lnTo>
                <a:lnTo>
                  <a:pt x="253363" y="2237"/>
                </a:lnTo>
                <a:lnTo>
                  <a:pt x="264745" y="6926"/>
                </a:lnTo>
                <a:lnTo>
                  <a:pt x="272922" y="12659"/>
                </a:lnTo>
                <a:lnTo>
                  <a:pt x="281122" y="21585"/>
                </a:lnTo>
                <a:lnTo>
                  <a:pt x="287987" y="31961"/>
                </a:lnTo>
                <a:lnTo>
                  <a:pt x="232982" y="31961"/>
                </a:lnTo>
                <a:lnTo>
                  <a:pt x="231442" y="32002"/>
                </a:lnTo>
                <a:lnTo>
                  <a:pt x="204309" y="64056"/>
                </a:lnTo>
                <a:lnTo>
                  <a:pt x="200924" y="103167"/>
                </a:lnTo>
                <a:lnTo>
                  <a:pt x="201396" y="116220"/>
                </a:lnTo>
                <a:lnTo>
                  <a:pt x="210767" y="156348"/>
                </a:lnTo>
                <a:lnTo>
                  <a:pt x="227027" y="169976"/>
                </a:lnTo>
                <a:lnTo>
                  <a:pt x="287282" y="169976"/>
                </a:lnTo>
                <a:lnTo>
                  <a:pt x="285721" y="173094"/>
                </a:lnTo>
                <a:lnTo>
                  <a:pt x="278698" y="184116"/>
                </a:lnTo>
                <a:lnTo>
                  <a:pt x="269366" y="192123"/>
                </a:lnTo>
                <a:lnTo>
                  <a:pt x="258265" y="197837"/>
                </a:lnTo>
                <a:lnTo>
                  <a:pt x="245236" y="201255"/>
                </a:lnTo>
                <a:lnTo>
                  <a:pt x="230119" y="202375"/>
                </a:lnTo>
                <a:close/>
              </a:path>
              <a:path w="2085764" h="233414">
                <a:moveTo>
                  <a:pt x="287282" y="169976"/>
                </a:moveTo>
                <a:lnTo>
                  <a:pt x="227027" y="169976"/>
                </a:lnTo>
                <a:lnTo>
                  <a:pt x="239055" y="169318"/>
                </a:lnTo>
                <a:lnTo>
                  <a:pt x="249684" y="163561"/>
                </a:lnTo>
                <a:lnTo>
                  <a:pt x="264861" y="116220"/>
                </a:lnTo>
                <a:lnTo>
                  <a:pt x="265253" y="97604"/>
                </a:lnTo>
                <a:lnTo>
                  <a:pt x="264855" y="86418"/>
                </a:lnTo>
                <a:lnTo>
                  <a:pt x="255697" y="45921"/>
                </a:lnTo>
                <a:lnTo>
                  <a:pt x="239111" y="31961"/>
                </a:lnTo>
                <a:lnTo>
                  <a:pt x="287987" y="31961"/>
                </a:lnTo>
                <a:lnTo>
                  <a:pt x="300064" y="70487"/>
                </a:lnTo>
                <a:lnTo>
                  <a:pt x="301874" y="112352"/>
                </a:lnTo>
                <a:lnTo>
                  <a:pt x="300791" y="125737"/>
                </a:lnTo>
                <a:lnTo>
                  <a:pt x="298749" y="138358"/>
                </a:lnTo>
                <a:lnTo>
                  <a:pt x="295632" y="150361"/>
                </a:lnTo>
                <a:lnTo>
                  <a:pt x="291328" y="161891"/>
                </a:lnTo>
                <a:lnTo>
                  <a:pt x="287282" y="169976"/>
                </a:lnTo>
                <a:close/>
              </a:path>
              <a:path w="2085764" h="233414">
                <a:moveTo>
                  <a:pt x="380381" y="198547"/>
                </a:moveTo>
                <a:lnTo>
                  <a:pt x="345030" y="198547"/>
                </a:lnTo>
                <a:lnTo>
                  <a:pt x="345030" y="3389"/>
                </a:lnTo>
                <a:lnTo>
                  <a:pt x="466095" y="3389"/>
                </a:lnTo>
                <a:lnTo>
                  <a:pt x="466095" y="35835"/>
                </a:lnTo>
                <a:lnTo>
                  <a:pt x="380381" y="35835"/>
                </a:lnTo>
                <a:lnTo>
                  <a:pt x="380381" y="198547"/>
                </a:lnTo>
                <a:close/>
              </a:path>
              <a:path w="2085764" h="233414">
                <a:moveTo>
                  <a:pt x="466095" y="198547"/>
                </a:moveTo>
                <a:lnTo>
                  <a:pt x="430744" y="198547"/>
                </a:lnTo>
                <a:lnTo>
                  <a:pt x="430744" y="35835"/>
                </a:lnTo>
                <a:lnTo>
                  <a:pt x="466095" y="35835"/>
                </a:lnTo>
                <a:lnTo>
                  <a:pt x="466095" y="198547"/>
                </a:lnTo>
                <a:close/>
              </a:path>
              <a:path w="2085764" h="233414">
                <a:moveTo>
                  <a:pt x="583113" y="168038"/>
                </a:moveTo>
                <a:lnTo>
                  <a:pt x="544241" y="168038"/>
                </a:lnTo>
                <a:lnTo>
                  <a:pt x="552835" y="162708"/>
                </a:lnTo>
                <a:lnTo>
                  <a:pt x="558213" y="146766"/>
                </a:lnTo>
                <a:lnTo>
                  <a:pt x="498003" y="3389"/>
                </a:lnTo>
                <a:lnTo>
                  <a:pt x="539566" y="3389"/>
                </a:lnTo>
                <a:lnTo>
                  <a:pt x="569447" y="88400"/>
                </a:lnTo>
                <a:lnTo>
                  <a:pt x="573631" y="114323"/>
                </a:lnTo>
                <a:lnTo>
                  <a:pt x="601197" y="114323"/>
                </a:lnTo>
                <a:lnTo>
                  <a:pt x="592192" y="142235"/>
                </a:lnTo>
                <a:lnTo>
                  <a:pt x="587979" y="154833"/>
                </a:lnTo>
                <a:lnTo>
                  <a:pt x="583982" y="165776"/>
                </a:lnTo>
                <a:lnTo>
                  <a:pt x="583113" y="168038"/>
                </a:lnTo>
                <a:close/>
              </a:path>
              <a:path w="2085764" h="233414">
                <a:moveTo>
                  <a:pt x="601197" y="114323"/>
                </a:moveTo>
                <a:lnTo>
                  <a:pt x="575031" y="114323"/>
                </a:lnTo>
                <a:lnTo>
                  <a:pt x="578663" y="87568"/>
                </a:lnTo>
                <a:lnTo>
                  <a:pt x="600727" y="3389"/>
                </a:lnTo>
                <a:lnTo>
                  <a:pt x="636758" y="4098"/>
                </a:lnTo>
                <a:lnTo>
                  <a:pt x="601197" y="114323"/>
                </a:lnTo>
                <a:close/>
              </a:path>
              <a:path w="2085764" h="233414">
                <a:moveTo>
                  <a:pt x="552725" y="200484"/>
                </a:moveTo>
                <a:lnTo>
                  <a:pt x="541413" y="200484"/>
                </a:lnTo>
                <a:lnTo>
                  <a:pt x="537100" y="200015"/>
                </a:lnTo>
                <a:lnTo>
                  <a:pt x="529866" y="198161"/>
                </a:lnTo>
                <a:lnTo>
                  <a:pt x="526105" y="196391"/>
                </a:lnTo>
                <a:lnTo>
                  <a:pt x="522931" y="191332"/>
                </a:lnTo>
                <a:lnTo>
                  <a:pt x="530865" y="164165"/>
                </a:lnTo>
                <a:lnTo>
                  <a:pt x="533453" y="165648"/>
                </a:lnTo>
                <a:lnTo>
                  <a:pt x="535760" y="166616"/>
                </a:lnTo>
                <a:lnTo>
                  <a:pt x="539816" y="167532"/>
                </a:lnTo>
                <a:lnTo>
                  <a:pt x="541942" y="167857"/>
                </a:lnTo>
                <a:lnTo>
                  <a:pt x="544241" y="168038"/>
                </a:lnTo>
                <a:lnTo>
                  <a:pt x="583113" y="168038"/>
                </a:lnTo>
                <a:lnTo>
                  <a:pt x="581016" y="173494"/>
                </a:lnTo>
                <a:lnTo>
                  <a:pt x="577770" y="179949"/>
                </a:lnTo>
                <a:lnTo>
                  <a:pt x="570718" y="190360"/>
                </a:lnTo>
                <a:lnTo>
                  <a:pt x="566776" y="194212"/>
                </a:lnTo>
                <a:lnTo>
                  <a:pt x="558059" y="199228"/>
                </a:lnTo>
                <a:lnTo>
                  <a:pt x="552725" y="200484"/>
                </a:lnTo>
                <a:close/>
              </a:path>
              <a:path w="2085764" h="233414">
                <a:moveTo>
                  <a:pt x="701597" y="166003"/>
                </a:moveTo>
                <a:lnTo>
                  <a:pt x="655386" y="166003"/>
                </a:lnTo>
                <a:lnTo>
                  <a:pt x="662075" y="163582"/>
                </a:lnTo>
                <a:lnTo>
                  <a:pt x="664866" y="160563"/>
                </a:lnTo>
                <a:lnTo>
                  <a:pt x="667099" y="155736"/>
                </a:lnTo>
                <a:lnTo>
                  <a:pt x="669323" y="151649"/>
                </a:lnTo>
                <a:lnTo>
                  <a:pt x="671276" y="145664"/>
                </a:lnTo>
                <a:lnTo>
                  <a:pt x="677366" y="106258"/>
                </a:lnTo>
                <a:lnTo>
                  <a:pt x="680875" y="42296"/>
                </a:lnTo>
                <a:lnTo>
                  <a:pt x="681478" y="30782"/>
                </a:lnTo>
                <a:lnTo>
                  <a:pt x="682456" y="17463"/>
                </a:lnTo>
                <a:lnTo>
                  <a:pt x="683889" y="3389"/>
                </a:lnTo>
                <a:lnTo>
                  <a:pt x="779417" y="3389"/>
                </a:lnTo>
                <a:lnTo>
                  <a:pt x="779417" y="35861"/>
                </a:lnTo>
                <a:lnTo>
                  <a:pt x="742069" y="35861"/>
                </a:lnTo>
                <a:lnTo>
                  <a:pt x="725909" y="37094"/>
                </a:lnTo>
                <a:lnTo>
                  <a:pt x="714545" y="42296"/>
                </a:lnTo>
                <a:lnTo>
                  <a:pt x="713969" y="55932"/>
                </a:lnTo>
                <a:lnTo>
                  <a:pt x="713328" y="69070"/>
                </a:lnTo>
                <a:lnTo>
                  <a:pt x="709948" y="118415"/>
                </a:lnTo>
                <a:lnTo>
                  <a:pt x="704033" y="157940"/>
                </a:lnTo>
                <a:lnTo>
                  <a:pt x="701597" y="166003"/>
                </a:lnTo>
                <a:close/>
              </a:path>
              <a:path w="2085764" h="233414">
                <a:moveTo>
                  <a:pt x="779417" y="198547"/>
                </a:moveTo>
                <a:lnTo>
                  <a:pt x="744066" y="198547"/>
                </a:lnTo>
                <a:lnTo>
                  <a:pt x="742069" y="35861"/>
                </a:lnTo>
                <a:lnTo>
                  <a:pt x="779417" y="35861"/>
                </a:lnTo>
                <a:lnTo>
                  <a:pt x="779417" y="198547"/>
                </a:lnTo>
                <a:close/>
              </a:path>
              <a:path w="2085764" h="233414">
                <a:moveTo>
                  <a:pt x="665896" y="200484"/>
                </a:moveTo>
                <a:lnTo>
                  <a:pt x="659570" y="200484"/>
                </a:lnTo>
                <a:lnTo>
                  <a:pt x="656127" y="200151"/>
                </a:lnTo>
                <a:lnTo>
                  <a:pt x="650180" y="198850"/>
                </a:lnTo>
                <a:lnTo>
                  <a:pt x="647395" y="197874"/>
                </a:lnTo>
                <a:lnTo>
                  <a:pt x="645237" y="192932"/>
                </a:lnTo>
                <a:lnTo>
                  <a:pt x="648697" y="164649"/>
                </a:lnTo>
                <a:lnTo>
                  <a:pt x="652041" y="165958"/>
                </a:lnTo>
                <a:lnTo>
                  <a:pt x="655386" y="166003"/>
                </a:lnTo>
                <a:lnTo>
                  <a:pt x="701597" y="166003"/>
                </a:lnTo>
                <a:lnTo>
                  <a:pt x="700666" y="169084"/>
                </a:lnTo>
                <a:lnTo>
                  <a:pt x="674537" y="198857"/>
                </a:lnTo>
                <a:lnTo>
                  <a:pt x="668589" y="200159"/>
                </a:lnTo>
                <a:lnTo>
                  <a:pt x="665896" y="200484"/>
                </a:lnTo>
                <a:close/>
              </a:path>
              <a:path w="2085764" h="233414">
                <a:moveTo>
                  <a:pt x="856115" y="198547"/>
                </a:moveTo>
                <a:lnTo>
                  <a:pt x="815671" y="198547"/>
                </a:lnTo>
                <a:lnTo>
                  <a:pt x="847785" y="132024"/>
                </a:lnTo>
                <a:lnTo>
                  <a:pt x="854006" y="125534"/>
                </a:lnTo>
                <a:lnTo>
                  <a:pt x="853099" y="117402"/>
                </a:lnTo>
                <a:lnTo>
                  <a:pt x="828084" y="74200"/>
                </a:lnTo>
                <a:lnTo>
                  <a:pt x="827425" y="57607"/>
                </a:lnTo>
                <a:lnTo>
                  <a:pt x="828994" y="44467"/>
                </a:lnTo>
                <a:lnTo>
                  <a:pt x="857867" y="7473"/>
                </a:lnTo>
                <a:lnTo>
                  <a:pt x="896899" y="484"/>
                </a:lnTo>
                <a:lnTo>
                  <a:pt x="902346" y="582"/>
                </a:lnTo>
                <a:lnTo>
                  <a:pt x="937705" y="5228"/>
                </a:lnTo>
                <a:lnTo>
                  <a:pt x="937705" y="32929"/>
                </a:lnTo>
                <a:lnTo>
                  <a:pt x="887463" y="32929"/>
                </a:lnTo>
                <a:lnTo>
                  <a:pt x="883922" y="33444"/>
                </a:lnTo>
                <a:lnTo>
                  <a:pt x="864097" y="58830"/>
                </a:lnTo>
                <a:lnTo>
                  <a:pt x="864107" y="66209"/>
                </a:lnTo>
                <a:lnTo>
                  <a:pt x="866157" y="80486"/>
                </a:lnTo>
                <a:lnTo>
                  <a:pt x="871777" y="90163"/>
                </a:lnTo>
                <a:lnTo>
                  <a:pt x="876892" y="95271"/>
                </a:lnTo>
                <a:lnTo>
                  <a:pt x="883551" y="97821"/>
                </a:lnTo>
                <a:lnTo>
                  <a:pt x="937705" y="97821"/>
                </a:lnTo>
                <a:lnTo>
                  <a:pt x="937705" y="120694"/>
                </a:lnTo>
                <a:lnTo>
                  <a:pt x="902354" y="120694"/>
                </a:lnTo>
                <a:lnTo>
                  <a:pt x="887077" y="125998"/>
                </a:lnTo>
                <a:lnTo>
                  <a:pt x="856115" y="198547"/>
                </a:lnTo>
                <a:close/>
              </a:path>
              <a:path w="2085764" h="233414">
                <a:moveTo>
                  <a:pt x="937705" y="97821"/>
                </a:moveTo>
                <a:lnTo>
                  <a:pt x="902354" y="97821"/>
                </a:lnTo>
                <a:lnTo>
                  <a:pt x="902354" y="34322"/>
                </a:lnTo>
                <a:lnTo>
                  <a:pt x="900674" y="33769"/>
                </a:lnTo>
                <a:lnTo>
                  <a:pt x="899002" y="33398"/>
                </a:lnTo>
                <a:lnTo>
                  <a:pt x="895650" y="33028"/>
                </a:lnTo>
                <a:lnTo>
                  <a:pt x="887463" y="32929"/>
                </a:lnTo>
                <a:lnTo>
                  <a:pt x="937705" y="32929"/>
                </a:lnTo>
                <a:lnTo>
                  <a:pt x="937705" y="97821"/>
                </a:lnTo>
                <a:close/>
              </a:path>
              <a:path w="2085764" h="233414">
                <a:moveTo>
                  <a:pt x="937705" y="198547"/>
                </a:moveTo>
                <a:lnTo>
                  <a:pt x="902354" y="198547"/>
                </a:lnTo>
                <a:lnTo>
                  <a:pt x="902354" y="120694"/>
                </a:lnTo>
                <a:lnTo>
                  <a:pt x="937705" y="120694"/>
                </a:lnTo>
                <a:lnTo>
                  <a:pt x="937705" y="198547"/>
                </a:lnTo>
                <a:close/>
              </a:path>
              <a:path w="2085764" h="233414">
                <a:moveTo>
                  <a:pt x="1020516" y="198547"/>
                </a:moveTo>
                <a:lnTo>
                  <a:pt x="985165" y="198547"/>
                </a:lnTo>
                <a:lnTo>
                  <a:pt x="985165" y="5228"/>
                </a:lnTo>
                <a:lnTo>
                  <a:pt x="991846" y="3745"/>
                </a:lnTo>
                <a:lnTo>
                  <a:pt x="999178" y="2580"/>
                </a:lnTo>
                <a:lnTo>
                  <a:pt x="1015136" y="908"/>
                </a:lnTo>
                <a:lnTo>
                  <a:pt x="1023119" y="484"/>
                </a:lnTo>
                <a:lnTo>
                  <a:pt x="1039637" y="484"/>
                </a:lnTo>
                <a:lnTo>
                  <a:pt x="1079338" y="12807"/>
                </a:lnTo>
                <a:lnTo>
                  <a:pt x="1093668" y="30992"/>
                </a:lnTo>
                <a:lnTo>
                  <a:pt x="1028892" y="30992"/>
                </a:lnTo>
                <a:lnTo>
                  <a:pt x="1024193" y="31461"/>
                </a:lnTo>
                <a:lnTo>
                  <a:pt x="1020516" y="32400"/>
                </a:lnTo>
                <a:lnTo>
                  <a:pt x="1020516" y="99803"/>
                </a:lnTo>
                <a:lnTo>
                  <a:pt x="1021621" y="100181"/>
                </a:lnTo>
                <a:lnTo>
                  <a:pt x="1023686" y="100507"/>
                </a:lnTo>
                <a:lnTo>
                  <a:pt x="1029770" y="101074"/>
                </a:lnTo>
                <a:lnTo>
                  <a:pt x="1031843" y="101210"/>
                </a:lnTo>
                <a:lnTo>
                  <a:pt x="1093047" y="101210"/>
                </a:lnTo>
                <a:lnTo>
                  <a:pt x="1091862" y="104161"/>
                </a:lnTo>
                <a:lnTo>
                  <a:pt x="1054225" y="130523"/>
                </a:lnTo>
                <a:lnTo>
                  <a:pt x="1052465" y="130796"/>
                </a:lnTo>
                <a:lnTo>
                  <a:pt x="1021258" y="130796"/>
                </a:lnTo>
                <a:lnTo>
                  <a:pt x="1020621" y="131348"/>
                </a:lnTo>
                <a:lnTo>
                  <a:pt x="1020516" y="198547"/>
                </a:lnTo>
                <a:close/>
              </a:path>
              <a:path w="2085764" h="233414">
                <a:moveTo>
                  <a:pt x="1093047" y="101210"/>
                </a:moveTo>
                <a:lnTo>
                  <a:pt x="1036996" y="101210"/>
                </a:lnTo>
                <a:lnTo>
                  <a:pt x="1040863" y="100650"/>
                </a:lnTo>
                <a:lnTo>
                  <a:pt x="1048233" y="98396"/>
                </a:lnTo>
                <a:lnTo>
                  <a:pt x="1063615" y="71602"/>
                </a:lnTo>
                <a:lnTo>
                  <a:pt x="1063615" y="58066"/>
                </a:lnTo>
                <a:lnTo>
                  <a:pt x="1038472" y="30992"/>
                </a:lnTo>
                <a:lnTo>
                  <a:pt x="1093668" y="30992"/>
                </a:lnTo>
                <a:lnTo>
                  <a:pt x="1094929" y="33077"/>
                </a:lnTo>
                <a:lnTo>
                  <a:pt x="1097970" y="42402"/>
                </a:lnTo>
                <a:lnTo>
                  <a:pt x="1099748" y="54763"/>
                </a:lnTo>
                <a:lnTo>
                  <a:pt x="1100227" y="71458"/>
                </a:lnTo>
                <a:lnTo>
                  <a:pt x="1098587" y="84457"/>
                </a:lnTo>
                <a:lnTo>
                  <a:pt x="1095282" y="95649"/>
                </a:lnTo>
                <a:lnTo>
                  <a:pt x="1093047" y="101210"/>
                </a:lnTo>
                <a:close/>
              </a:path>
              <a:path w="2085764" h="233414">
                <a:moveTo>
                  <a:pt x="1046500" y="131719"/>
                </a:moveTo>
                <a:lnTo>
                  <a:pt x="1021258" y="130796"/>
                </a:lnTo>
                <a:lnTo>
                  <a:pt x="1052465" y="130796"/>
                </a:lnTo>
                <a:lnTo>
                  <a:pt x="1046500" y="131719"/>
                </a:lnTo>
                <a:close/>
              </a:path>
              <a:path w="2085764" h="233414">
                <a:moveTo>
                  <a:pt x="1168302" y="198547"/>
                </a:moveTo>
                <a:lnTo>
                  <a:pt x="1140525" y="198547"/>
                </a:lnTo>
                <a:lnTo>
                  <a:pt x="1140525" y="3389"/>
                </a:lnTo>
                <a:lnTo>
                  <a:pt x="1175877" y="3389"/>
                </a:lnTo>
                <a:lnTo>
                  <a:pt x="1175877" y="105410"/>
                </a:lnTo>
                <a:lnTo>
                  <a:pt x="1172789" y="133838"/>
                </a:lnTo>
                <a:lnTo>
                  <a:pt x="1203273" y="133838"/>
                </a:lnTo>
                <a:lnTo>
                  <a:pt x="1168302" y="198547"/>
                </a:lnTo>
                <a:close/>
              </a:path>
              <a:path w="2085764" h="233414">
                <a:moveTo>
                  <a:pt x="1203273" y="133838"/>
                </a:moveTo>
                <a:lnTo>
                  <a:pt x="1174174" y="133838"/>
                </a:lnTo>
                <a:lnTo>
                  <a:pt x="1185259" y="103458"/>
                </a:lnTo>
                <a:lnTo>
                  <a:pt x="1240390" y="3389"/>
                </a:lnTo>
                <a:lnTo>
                  <a:pt x="1267886" y="3389"/>
                </a:lnTo>
                <a:lnTo>
                  <a:pt x="1267886" y="66987"/>
                </a:lnTo>
                <a:lnTo>
                  <a:pt x="1233958" y="66987"/>
                </a:lnTo>
                <a:lnTo>
                  <a:pt x="1223433" y="96534"/>
                </a:lnTo>
                <a:lnTo>
                  <a:pt x="1203273" y="133838"/>
                </a:lnTo>
                <a:close/>
              </a:path>
              <a:path w="2085764" h="233414">
                <a:moveTo>
                  <a:pt x="1267886" y="198547"/>
                </a:moveTo>
                <a:lnTo>
                  <a:pt x="1232535" y="198547"/>
                </a:lnTo>
                <a:lnTo>
                  <a:pt x="1232535" y="94582"/>
                </a:lnTo>
                <a:lnTo>
                  <a:pt x="1235343" y="66987"/>
                </a:lnTo>
                <a:lnTo>
                  <a:pt x="1267886" y="66987"/>
                </a:lnTo>
                <a:lnTo>
                  <a:pt x="1267886" y="198547"/>
                </a:lnTo>
                <a:close/>
              </a:path>
              <a:path w="2085764" h="233414">
                <a:moveTo>
                  <a:pt x="1322685" y="39164"/>
                </a:moveTo>
                <a:lnTo>
                  <a:pt x="1318603" y="38119"/>
                </a:lnTo>
                <a:lnTo>
                  <a:pt x="1310571" y="10850"/>
                </a:lnTo>
                <a:lnTo>
                  <a:pt x="1312432" y="9738"/>
                </a:lnTo>
                <a:lnTo>
                  <a:pt x="1352777" y="0"/>
                </a:lnTo>
                <a:lnTo>
                  <a:pt x="1364732" y="0"/>
                </a:lnTo>
                <a:lnTo>
                  <a:pt x="1400772" y="13256"/>
                </a:lnTo>
                <a:lnTo>
                  <a:pt x="1410147" y="32445"/>
                </a:lnTo>
                <a:lnTo>
                  <a:pt x="1344061" y="32445"/>
                </a:lnTo>
                <a:lnTo>
                  <a:pt x="1338106" y="33398"/>
                </a:lnTo>
                <a:lnTo>
                  <a:pt x="1327043" y="37212"/>
                </a:lnTo>
                <a:lnTo>
                  <a:pt x="1322685" y="39164"/>
                </a:lnTo>
                <a:close/>
              </a:path>
              <a:path w="2085764" h="233414">
                <a:moveTo>
                  <a:pt x="1411869" y="169976"/>
                </a:moveTo>
                <a:lnTo>
                  <a:pt x="1359701" y="169976"/>
                </a:lnTo>
                <a:lnTo>
                  <a:pt x="1366314" y="167524"/>
                </a:lnTo>
                <a:lnTo>
                  <a:pt x="1377505" y="157718"/>
                </a:lnTo>
                <a:lnTo>
                  <a:pt x="1380305" y="149985"/>
                </a:lnTo>
                <a:lnTo>
                  <a:pt x="1380305" y="130357"/>
                </a:lnTo>
                <a:lnTo>
                  <a:pt x="1377747" y="123555"/>
                </a:lnTo>
                <a:lnTo>
                  <a:pt x="1371185" y="117855"/>
                </a:lnTo>
                <a:lnTo>
                  <a:pt x="1360866" y="113462"/>
                </a:lnTo>
                <a:lnTo>
                  <a:pt x="1345748" y="111660"/>
                </a:lnTo>
                <a:lnTo>
                  <a:pt x="1343705" y="111660"/>
                </a:lnTo>
                <a:lnTo>
                  <a:pt x="1341571" y="111524"/>
                </a:lnTo>
                <a:lnTo>
                  <a:pt x="1336834" y="111380"/>
                </a:lnTo>
                <a:lnTo>
                  <a:pt x="1330425" y="111380"/>
                </a:lnTo>
                <a:lnTo>
                  <a:pt x="1330425" y="82808"/>
                </a:lnTo>
                <a:lnTo>
                  <a:pt x="1343387" y="82718"/>
                </a:lnTo>
                <a:lnTo>
                  <a:pt x="1351589" y="82347"/>
                </a:lnTo>
                <a:lnTo>
                  <a:pt x="1354851" y="81787"/>
                </a:lnTo>
                <a:lnTo>
                  <a:pt x="1357279" y="80864"/>
                </a:lnTo>
                <a:lnTo>
                  <a:pt x="1362311" y="79381"/>
                </a:lnTo>
                <a:lnTo>
                  <a:pt x="1366601" y="76596"/>
                </a:lnTo>
                <a:lnTo>
                  <a:pt x="1373684" y="68432"/>
                </a:lnTo>
                <a:lnTo>
                  <a:pt x="1375462" y="63143"/>
                </a:lnTo>
                <a:lnTo>
                  <a:pt x="1375462" y="47563"/>
                </a:lnTo>
                <a:lnTo>
                  <a:pt x="1373253" y="41260"/>
                </a:lnTo>
                <a:lnTo>
                  <a:pt x="1364445" y="34208"/>
                </a:lnTo>
                <a:lnTo>
                  <a:pt x="1358301" y="32445"/>
                </a:lnTo>
                <a:lnTo>
                  <a:pt x="1410147" y="32445"/>
                </a:lnTo>
                <a:lnTo>
                  <a:pt x="1411309" y="36849"/>
                </a:lnTo>
                <a:lnTo>
                  <a:pt x="1412196" y="51847"/>
                </a:lnTo>
                <a:lnTo>
                  <a:pt x="1410309" y="64173"/>
                </a:lnTo>
                <a:lnTo>
                  <a:pt x="1405620" y="76479"/>
                </a:lnTo>
                <a:lnTo>
                  <a:pt x="1397831" y="86428"/>
                </a:lnTo>
                <a:lnTo>
                  <a:pt x="1386660" y="93462"/>
                </a:lnTo>
                <a:lnTo>
                  <a:pt x="1386660" y="95134"/>
                </a:lnTo>
                <a:lnTo>
                  <a:pt x="1416072" y="129895"/>
                </a:lnTo>
                <a:lnTo>
                  <a:pt x="1417070" y="145212"/>
                </a:lnTo>
                <a:lnTo>
                  <a:pt x="1415583" y="158448"/>
                </a:lnTo>
                <a:lnTo>
                  <a:pt x="1411941" y="169817"/>
                </a:lnTo>
                <a:lnTo>
                  <a:pt x="1411869" y="169976"/>
                </a:lnTo>
                <a:close/>
              </a:path>
              <a:path w="2085764" h="233414">
                <a:moveTo>
                  <a:pt x="1351409" y="202402"/>
                </a:moveTo>
                <a:lnTo>
                  <a:pt x="1311237" y="195611"/>
                </a:lnTo>
                <a:lnTo>
                  <a:pt x="1307381" y="188641"/>
                </a:lnTo>
                <a:lnTo>
                  <a:pt x="1315421" y="161259"/>
                </a:lnTo>
                <a:lnTo>
                  <a:pt x="1318962" y="163325"/>
                </a:lnTo>
                <a:lnTo>
                  <a:pt x="1323850" y="165292"/>
                </a:lnTo>
                <a:lnTo>
                  <a:pt x="1336350" y="169045"/>
                </a:lnTo>
                <a:lnTo>
                  <a:pt x="1343667" y="169976"/>
                </a:lnTo>
                <a:lnTo>
                  <a:pt x="1411869" y="169976"/>
                </a:lnTo>
                <a:lnTo>
                  <a:pt x="1408490" y="177437"/>
                </a:lnTo>
                <a:lnTo>
                  <a:pt x="1376746" y="199353"/>
                </a:lnTo>
                <a:lnTo>
                  <a:pt x="1365189" y="201650"/>
                </a:lnTo>
                <a:lnTo>
                  <a:pt x="1351409" y="202402"/>
                </a:lnTo>
                <a:close/>
              </a:path>
              <a:path w="2085764" h="233414">
                <a:moveTo>
                  <a:pt x="1480368" y="198547"/>
                </a:moveTo>
                <a:lnTo>
                  <a:pt x="1445501" y="198547"/>
                </a:lnTo>
                <a:lnTo>
                  <a:pt x="1502016" y="1937"/>
                </a:lnTo>
                <a:lnTo>
                  <a:pt x="1529634" y="1937"/>
                </a:lnTo>
                <a:lnTo>
                  <a:pt x="1543331" y="49357"/>
                </a:lnTo>
                <a:lnTo>
                  <a:pt x="1514849" y="49357"/>
                </a:lnTo>
                <a:lnTo>
                  <a:pt x="1510120" y="80281"/>
                </a:lnTo>
                <a:lnTo>
                  <a:pt x="1499277" y="125424"/>
                </a:lnTo>
                <a:lnTo>
                  <a:pt x="1565301" y="125424"/>
                </a:lnTo>
                <a:lnTo>
                  <a:pt x="1573554" y="153995"/>
                </a:lnTo>
                <a:lnTo>
                  <a:pt x="1491771" y="153995"/>
                </a:lnTo>
                <a:lnTo>
                  <a:pt x="1480368" y="198547"/>
                </a:lnTo>
                <a:close/>
              </a:path>
              <a:path w="2085764" h="233414">
                <a:moveTo>
                  <a:pt x="1565301" y="125424"/>
                </a:moveTo>
                <a:lnTo>
                  <a:pt x="1531534" y="125424"/>
                </a:lnTo>
                <a:lnTo>
                  <a:pt x="1520411" y="80009"/>
                </a:lnTo>
                <a:lnTo>
                  <a:pt x="1515961" y="49357"/>
                </a:lnTo>
                <a:lnTo>
                  <a:pt x="1543331" y="49357"/>
                </a:lnTo>
                <a:lnTo>
                  <a:pt x="1565301" y="125424"/>
                </a:lnTo>
                <a:close/>
              </a:path>
              <a:path w="2085764" h="233414">
                <a:moveTo>
                  <a:pt x="1586422" y="198547"/>
                </a:moveTo>
                <a:lnTo>
                  <a:pt x="1549603" y="198547"/>
                </a:lnTo>
                <a:lnTo>
                  <a:pt x="1537647" y="153995"/>
                </a:lnTo>
                <a:lnTo>
                  <a:pt x="1573554" y="153995"/>
                </a:lnTo>
                <a:lnTo>
                  <a:pt x="1586422" y="198547"/>
                </a:lnTo>
                <a:close/>
              </a:path>
              <a:path w="2085764" h="233414">
                <a:moveTo>
                  <a:pt x="1762037" y="233414"/>
                </a:moveTo>
                <a:lnTo>
                  <a:pt x="1737105" y="233414"/>
                </a:lnTo>
                <a:lnTo>
                  <a:pt x="1733465" y="198547"/>
                </a:lnTo>
                <a:lnTo>
                  <a:pt x="1621116" y="198547"/>
                </a:lnTo>
                <a:lnTo>
                  <a:pt x="1621116" y="3389"/>
                </a:lnTo>
                <a:lnTo>
                  <a:pt x="1656467" y="3389"/>
                </a:lnTo>
                <a:lnTo>
                  <a:pt x="1656467" y="166102"/>
                </a:lnTo>
                <a:lnTo>
                  <a:pt x="1762037" y="166102"/>
                </a:lnTo>
                <a:lnTo>
                  <a:pt x="1762037" y="233414"/>
                </a:lnTo>
                <a:close/>
              </a:path>
              <a:path w="2085764" h="233414">
                <a:moveTo>
                  <a:pt x="1741697" y="166102"/>
                </a:moveTo>
                <a:lnTo>
                  <a:pt x="1706346" y="166102"/>
                </a:lnTo>
                <a:lnTo>
                  <a:pt x="1706346" y="3389"/>
                </a:lnTo>
                <a:lnTo>
                  <a:pt x="1741697" y="3389"/>
                </a:lnTo>
                <a:lnTo>
                  <a:pt x="1741697" y="166102"/>
                </a:lnTo>
                <a:close/>
              </a:path>
              <a:path w="2085764" h="233414">
                <a:moveTo>
                  <a:pt x="1828242" y="198547"/>
                </a:moveTo>
                <a:lnTo>
                  <a:pt x="1800465" y="198547"/>
                </a:lnTo>
                <a:lnTo>
                  <a:pt x="1800465" y="3389"/>
                </a:lnTo>
                <a:lnTo>
                  <a:pt x="1835816" y="3389"/>
                </a:lnTo>
                <a:lnTo>
                  <a:pt x="1835816" y="105410"/>
                </a:lnTo>
                <a:lnTo>
                  <a:pt x="1832729" y="133838"/>
                </a:lnTo>
                <a:lnTo>
                  <a:pt x="1863212" y="133838"/>
                </a:lnTo>
                <a:lnTo>
                  <a:pt x="1828242" y="198547"/>
                </a:lnTo>
                <a:close/>
              </a:path>
              <a:path w="2085764" h="233414">
                <a:moveTo>
                  <a:pt x="1863212" y="133838"/>
                </a:moveTo>
                <a:lnTo>
                  <a:pt x="1834113" y="133838"/>
                </a:lnTo>
                <a:lnTo>
                  <a:pt x="1845198" y="103458"/>
                </a:lnTo>
                <a:lnTo>
                  <a:pt x="1900329" y="3389"/>
                </a:lnTo>
                <a:lnTo>
                  <a:pt x="1927826" y="3389"/>
                </a:lnTo>
                <a:lnTo>
                  <a:pt x="1927826" y="66987"/>
                </a:lnTo>
                <a:lnTo>
                  <a:pt x="1893897" y="66987"/>
                </a:lnTo>
                <a:lnTo>
                  <a:pt x="1883372" y="96534"/>
                </a:lnTo>
                <a:lnTo>
                  <a:pt x="1863212" y="133838"/>
                </a:lnTo>
                <a:close/>
              </a:path>
              <a:path w="2085764" h="233414">
                <a:moveTo>
                  <a:pt x="1927826" y="198547"/>
                </a:moveTo>
                <a:lnTo>
                  <a:pt x="1892475" y="198547"/>
                </a:lnTo>
                <a:lnTo>
                  <a:pt x="1892475" y="94582"/>
                </a:lnTo>
                <a:lnTo>
                  <a:pt x="1895282" y="66987"/>
                </a:lnTo>
                <a:lnTo>
                  <a:pt x="1927826" y="66987"/>
                </a:lnTo>
                <a:lnTo>
                  <a:pt x="1927826" y="198547"/>
                </a:lnTo>
                <a:close/>
              </a:path>
              <a:path w="2085764" h="233414">
                <a:moveTo>
                  <a:pt x="2004174" y="198547"/>
                </a:moveTo>
                <a:lnTo>
                  <a:pt x="1963730" y="198547"/>
                </a:lnTo>
                <a:lnTo>
                  <a:pt x="1995844" y="132024"/>
                </a:lnTo>
                <a:lnTo>
                  <a:pt x="2002065" y="125534"/>
                </a:lnTo>
                <a:lnTo>
                  <a:pt x="2001158" y="117402"/>
                </a:lnTo>
                <a:lnTo>
                  <a:pt x="1976143" y="74200"/>
                </a:lnTo>
                <a:lnTo>
                  <a:pt x="1975485" y="57607"/>
                </a:lnTo>
                <a:lnTo>
                  <a:pt x="1977054" y="44467"/>
                </a:lnTo>
                <a:lnTo>
                  <a:pt x="2005927" y="7473"/>
                </a:lnTo>
                <a:lnTo>
                  <a:pt x="2044958" y="484"/>
                </a:lnTo>
                <a:lnTo>
                  <a:pt x="2050406" y="582"/>
                </a:lnTo>
                <a:lnTo>
                  <a:pt x="2085764" y="5228"/>
                </a:lnTo>
                <a:lnTo>
                  <a:pt x="2085764" y="32929"/>
                </a:lnTo>
                <a:lnTo>
                  <a:pt x="2035522" y="32929"/>
                </a:lnTo>
                <a:lnTo>
                  <a:pt x="2031981" y="33444"/>
                </a:lnTo>
                <a:lnTo>
                  <a:pt x="2012157" y="58830"/>
                </a:lnTo>
                <a:lnTo>
                  <a:pt x="2012166" y="66209"/>
                </a:lnTo>
                <a:lnTo>
                  <a:pt x="2014216" y="80486"/>
                </a:lnTo>
                <a:lnTo>
                  <a:pt x="2019837" y="90163"/>
                </a:lnTo>
                <a:lnTo>
                  <a:pt x="2024952" y="95271"/>
                </a:lnTo>
                <a:lnTo>
                  <a:pt x="2031610" y="97821"/>
                </a:lnTo>
                <a:lnTo>
                  <a:pt x="2085764" y="97821"/>
                </a:lnTo>
                <a:lnTo>
                  <a:pt x="2085764" y="120694"/>
                </a:lnTo>
                <a:lnTo>
                  <a:pt x="2050413" y="120694"/>
                </a:lnTo>
                <a:lnTo>
                  <a:pt x="2035136" y="125998"/>
                </a:lnTo>
                <a:lnTo>
                  <a:pt x="2004174" y="198547"/>
                </a:lnTo>
                <a:close/>
              </a:path>
              <a:path w="2085764" h="233414">
                <a:moveTo>
                  <a:pt x="2085764" y="97821"/>
                </a:moveTo>
                <a:lnTo>
                  <a:pt x="2050413" y="97821"/>
                </a:lnTo>
                <a:lnTo>
                  <a:pt x="2050413" y="34322"/>
                </a:lnTo>
                <a:lnTo>
                  <a:pt x="2048734" y="33769"/>
                </a:lnTo>
                <a:lnTo>
                  <a:pt x="2047061" y="33398"/>
                </a:lnTo>
                <a:lnTo>
                  <a:pt x="2043709" y="33028"/>
                </a:lnTo>
                <a:lnTo>
                  <a:pt x="2035522" y="32929"/>
                </a:lnTo>
                <a:lnTo>
                  <a:pt x="2085764" y="32929"/>
                </a:lnTo>
                <a:lnTo>
                  <a:pt x="2085764" y="97821"/>
                </a:lnTo>
                <a:close/>
              </a:path>
              <a:path w="2085764" h="233414">
                <a:moveTo>
                  <a:pt x="2085764" y="198547"/>
                </a:moveTo>
                <a:lnTo>
                  <a:pt x="2050413" y="198547"/>
                </a:lnTo>
                <a:lnTo>
                  <a:pt x="2050413" y="120694"/>
                </a:lnTo>
                <a:lnTo>
                  <a:pt x="2085764" y="120694"/>
                </a:lnTo>
                <a:lnTo>
                  <a:pt x="2085764" y="1985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670765" y="3405139"/>
            <a:ext cx="2203799" cy="200000"/>
          </a:xfrm>
          <a:custGeom>
            <a:avLst/>
            <a:gdLst/>
            <a:ahLst/>
            <a:cxnLst/>
            <a:rect l="l" t="t" r="r" b="b"/>
            <a:pathLst>
              <a:path w="2203799" h="200000">
                <a:moveTo>
                  <a:pt x="56359" y="165519"/>
                </a:moveTo>
                <a:lnTo>
                  <a:pt x="10148" y="165519"/>
                </a:lnTo>
                <a:lnTo>
                  <a:pt x="16837" y="163098"/>
                </a:lnTo>
                <a:lnTo>
                  <a:pt x="19629" y="160079"/>
                </a:lnTo>
                <a:lnTo>
                  <a:pt x="21861" y="155251"/>
                </a:lnTo>
                <a:lnTo>
                  <a:pt x="24086" y="151165"/>
                </a:lnTo>
                <a:lnTo>
                  <a:pt x="26038" y="145180"/>
                </a:lnTo>
                <a:lnTo>
                  <a:pt x="32129" y="105774"/>
                </a:lnTo>
                <a:lnTo>
                  <a:pt x="35638" y="41811"/>
                </a:lnTo>
                <a:lnTo>
                  <a:pt x="36241" y="30297"/>
                </a:lnTo>
                <a:lnTo>
                  <a:pt x="37219" y="16979"/>
                </a:lnTo>
                <a:lnTo>
                  <a:pt x="38651" y="2905"/>
                </a:lnTo>
                <a:lnTo>
                  <a:pt x="134180" y="2905"/>
                </a:lnTo>
                <a:lnTo>
                  <a:pt x="134180" y="35377"/>
                </a:lnTo>
                <a:lnTo>
                  <a:pt x="96831" y="35377"/>
                </a:lnTo>
                <a:lnTo>
                  <a:pt x="80671" y="36610"/>
                </a:lnTo>
                <a:lnTo>
                  <a:pt x="69308" y="41811"/>
                </a:lnTo>
                <a:lnTo>
                  <a:pt x="68731" y="55447"/>
                </a:lnTo>
                <a:lnTo>
                  <a:pt x="68091" y="68586"/>
                </a:lnTo>
                <a:lnTo>
                  <a:pt x="64710" y="117930"/>
                </a:lnTo>
                <a:lnTo>
                  <a:pt x="58795" y="157456"/>
                </a:lnTo>
                <a:lnTo>
                  <a:pt x="56359" y="165519"/>
                </a:lnTo>
                <a:close/>
              </a:path>
              <a:path w="2203799" h="200000">
                <a:moveTo>
                  <a:pt x="134180" y="198063"/>
                </a:moveTo>
                <a:lnTo>
                  <a:pt x="98829" y="198063"/>
                </a:lnTo>
                <a:lnTo>
                  <a:pt x="96831" y="35377"/>
                </a:lnTo>
                <a:lnTo>
                  <a:pt x="134180" y="35377"/>
                </a:lnTo>
                <a:lnTo>
                  <a:pt x="134180" y="198063"/>
                </a:lnTo>
                <a:close/>
              </a:path>
              <a:path w="2203799" h="200000">
                <a:moveTo>
                  <a:pt x="20658" y="200000"/>
                </a:moveTo>
                <a:lnTo>
                  <a:pt x="14333" y="200000"/>
                </a:lnTo>
                <a:lnTo>
                  <a:pt x="10890" y="199667"/>
                </a:lnTo>
                <a:lnTo>
                  <a:pt x="4943" y="198366"/>
                </a:lnTo>
                <a:lnTo>
                  <a:pt x="2158" y="197390"/>
                </a:lnTo>
                <a:lnTo>
                  <a:pt x="0" y="192448"/>
                </a:lnTo>
                <a:lnTo>
                  <a:pt x="3459" y="164165"/>
                </a:lnTo>
                <a:lnTo>
                  <a:pt x="6804" y="165474"/>
                </a:lnTo>
                <a:lnTo>
                  <a:pt x="10148" y="165519"/>
                </a:lnTo>
                <a:lnTo>
                  <a:pt x="56359" y="165519"/>
                </a:lnTo>
                <a:lnTo>
                  <a:pt x="55428" y="168600"/>
                </a:lnTo>
                <a:lnTo>
                  <a:pt x="29299" y="198373"/>
                </a:lnTo>
                <a:lnTo>
                  <a:pt x="23352" y="199675"/>
                </a:lnTo>
                <a:lnTo>
                  <a:pt x="20658" y="200000"/>
                </a:lnTo>
                <a:close/>
              </a:path>
              <a:path w="2203799" h="200000">
                <a:moveTo>
                  <a:pt x="251669" y="167554"/>
                </a:moveTo>
                <a:lnTo>
                  <a:pt x="212797" y="167554"/>
                </a:lnTo>
                <a:lnTo>
                  <a:pt x="221391" y="162224"/>
                </a:lnTo>
                <a:lnTo>
                  <a:pt x="226770" y="146282"/>
                </a:lnTo>
                <a:lnTo>
                  <a:pt x="166560" y="2905"/>
                </a:lnTo>
                <a:lnTo>
                  <a:pt x="208123" y="2905"/>
                </a:lnTo>
                <a:lnTo>
                  <a:pt x="238003" y="87916"/>
                </a:lnTo>
                <a:lnTo>
                  <a:pt x="242188" y="113839"/>
                </a:lnTo>
                <a:lnTo>
                  <a:pt x="269753" y="113839"/>
                </a:lnTo>
                <a:lnTo>
                  <a:pt x="260748" y="141751"/>
                </a:lnTo>
                <a:lnTo>
                  <a:pt x="256535" y="154349"/>
                </a:lnTo>
                <a:lnTo>
                  <a:pt x="252539" y="165292"/>
                </a:lnTo>
                <a:lnTo>
                  <a:pt x="251669" y="167554"/>
                </a:lnTo>
                <a:close/>
              </a:path>
              <a:path w="2203799" h="200000">
                <a:moveTo>
                  <a:pt x="269753" y="113839"/>
                </a:moveTo>
                <a:lnTo>
                  <a:pt x="243588" y="113839"/>
                </a:lnTo>
                <a:lnTo>
                  <a:pt x="247220" y="87084"/>
                </a:lnTo>
                <a:lnTo>
                  <a:pt x="269284" y="2905"/>
                </a:lnTo>
                <a:lnTo>
                  <a:pt x="305314" y="3614"/>
                </a:lnTo>
                <a:lnTo>
                  <a:pt x="269753" y="113839"/>
                </a:lnTo>
                <a:close/>
              </a:path>
              <a:path w="2203799" h="200000">
                <a:moveTo>
                  <a:pt x="221281" y="200000"/>
                </a:moveTo>
                <a:lnTo>
                  <a:pt x="209969" y="200000"/>
                </a:lnTo>
                <a:lnTo>
                  <a:pt x="205656" y="199531"/>
                </a:lnTo>
                <a:lnTo>
                  <a:pt x="198423" y="197677"/>
                </a:lnTo>
                <a:lnTo>
                  <a:pt x="194662" y="195907"/>
                </a:lnTo>
                <a:lnTo>
                  <a:pt x="191488" y="190848"/>
                </a:lnTo>
                <a:lnTo>
                  <a:pt x="199421" y="163680"/>
                </a:lnTo>
                <a:lnTo>
                  <a:pt x="202009" y="165164"/>
                </a:lnTo>
                <a:lnTo>
                  <a:pt x="204317" y="166132"/>
                </a:lnTo>
                <a:lnTo>
                  <a:pt x="208373" y="167048"/>
                </a:lnTo>
                <a:lnTo>
                  <a:pt x="210499" y="167373"/>
                </a:lnTo>
                <a:lnTo>
                  <a:pt x="212797" y="167554"/>
                </a:lnTo>
                <a:lnTo>
                  <a:pt x="251669" y="167554"/>
                </a:lnTo>
                <a:lnTo>
                  <a:pt x="249573" y="173010"/>
                </a:lnTo>
                <a:lnTo>
                  <a:pt x="246327" y="179464"/>
                </a:lnTo>
                <a:lnTo>
                  <a:pt x="239275" y="189876"/>
                </a:lnTo>
                <a:lnTo>
                  <a:pt x="235332" y="193727"/>
                </a:lnTo>
                <a:lnTo>
                  <a:pt x="226616" y="198744"/>
                </a:lnTo>
                <a:lnTo>
                  <a:pt x="221281" y="200000"/>
                </a:lnTo>
                <a:close/>
              </a:path>
              <a:path w="2203799" h="200000">
                <a:moveTo>
                  <a:pt x="392601" y="130266"/>
                </a:moveTo>
                <a:lnTo>
                  <a:pt x="377596" y="130266"/>
                </a:lnTo>
                <a:lnTo>
                  <a:pt x="371853" y="129388"/>
                </a:lnTo>
                <a:lnTo>
                  <a:pt x="342018" y="99926"/>
                </a:lnTo>
                <a:lnTo>
                  <a:pt x="339529" y="73295"/>
                </a:lnTo>
                <a:lnTo>
                  <a:pt x="339529" y="2905"/>
                </a:lnTo>
                <a:lnTo>
                  <a:pt x="374880" y="2957"/>
                </a:lnTo>
                <a:lnTo>
                  <a:pt x="374880" y="79078"/>
                </a:lnTo>
                <a:lnTo>
                  <a:pt x="376530" y="87364"/>
                </a:lnTo>
                <a:lnTo>
                  <a:pt x="383158" y="97284"/>
                </a:lnTo>
                <a:lnTo>
                  <a:pt x="388583" y="99758"/>
                </a:lnTo>
                <a:lnTo>
                  <a:pt x="457689" y="99758"/>
                </a:lnTo>
                <a:lnTo>
                  <a:pt x="457689" y="119401"/>
                </a:lnTo>
                <a:lnTo>
                  <a:pt x="422338" y="119401"/>
                </a:lnTo>
                <a:lnTo>
                  <a:pt x="418630" y="122004"/>
                </a:lnTo>
                <a:lnTo>
                  <a:pt x="413493" y="124463"/>
                </a:lnTo>
                <a:lnTo>
                  <a:pt x="400334" y="129109"/>
                </a:lnTo>
                <a:lnTo>
                  <a:pt x="392601" y="130266"/>
                </a:lnTo>
                <a:close/>
              </a:path>
              <a:path w="2203799" h="200000">
                <a:moveTo>
                  <a:pt x="457689" y="99758"/>
                </a:moveTo>
                <a:lnTo>
                  <a:pt x="401454" y="99758"/>
                </a:lnTo>
                <a:lnTo>
                  <a:pt x="406471" y="98918"/>
                </a:lnTo>
                <a:lnTo>
                  <a:pt x="415853" y="95551"/>
                </a:lnTo>
                <a:lnTo>
                  <a:pt x="419576" y="93114"/>
                </a:lnTo>
                <a:lnTo>
                  <a:pt x="422338" y="86225"/>
                </a:lnTo>
                <a:lnTo>
                  <a:pt x="422338" y="2905"/>
                </a:lnTo>
                <a:lnTo>
                  <a:pt x="457689" y="2905"/>
                </a:lnTo>
                <a:lnTo>
                  <a:pt x="457689" y="99758"/>
                </a:lnTo>
                <a:close/>
              </a:path>
              <a:path w="2203799" h="200000">
                <a:moveTo>
                  <a:pt x="457689" y="198063"/>
                </a:moveTo>
                <a:lnTo>
                  <a:pt x="422338" y="197837"/>
                </a:lnTo>
                <a:lnTo>
                  <a:pt x="422338" y="119401"/>
                </a:lnTo>
                <a:lnTo>
                  <a:pt x="457689" y="119401"/>
                </a:lnTo>
                <a:lnTo>
                  <a:pt x="457689" y="198063"/>
                </a:lnTo>
                <a:close/>
              </a:path>
              <a:path w="2203799" h="200000">
                <a:moveTo>
                  <a:pt x="676961" y="198063"/>
                </a:moveTo>
                <a:lnTo>
                  <a:pt x="505047" y="198063"/>
                </a:lnTo>
                <a:lnTo>
                  <a:pt x="505047" y="2905"/>
                </a:lnTo>
                <a:lnTo>
                  <a:pt x="540399" y="2905"/>
                </a:lnTo>
                <a:lnTo>
                  <a:pt x="540399" y="165618"/>
                </a:lnTo>
                <a:lnTo>
                  <a:pt x="676961" y="165618"/>
                </a:lnTo>
                <a:lnTo>
                  <a:pt x="676961" y="198063"/>
                </a:lnTo>
                <a:close/>
              </a:path>
              <a:path w="2203799" h="200000">
                <a:moveTo>
                  <a:pt x="608680" y="165618"/>
                </a:moveTo>
                <a:lnTo>
                  <a:pt x="573329" y="165618"/>
                </a:lnTo>
                <a:lnTo>
                  <a:pt x="573329" y="2905"/>
                </a:lnTo>
                <a:lnTo>
                  <a:pt x="608680" y="2905"/>
                </a:lnTo>
                <a:lnTo>
                  <a:pt x="608680" y="165618"/>
                </a:lnTo>
                <a:close/>
              </a:path>
              <a:path w="2203799" h="200000">
                <a:moveTo>
                  <a:pt x="676961" y="165618"/>
                </a:moveTo>
                <a:lnTo>
                  <a:pt x="641610" y="165618"/>
                </a:lnTo>
                <a:lnTo>
                  <a:pt x="641610" y="2905"/>
                </a:lnTo>
                <a:lnTo>
                  <a:pt x="676961" y="2905"/>
                </a:lnTo>
                <a:lnTo>
                  <a:pt x="676961" y="165618"/>
                </a:lnTo>
                <a:close/>
              </a:path>
              <a:path w="2203799" h="200000">
                <a:moveTo>
                  <a:pt x="752062" y="198063"/>
                </a:moveTo>
                <a:lnTo>
                  <a:pt x="724285" y="198063"/>
                </a:lnTo>
                <a:lnTo>
                  <a:pt x="724285" y="2905"/>
                </a:lnTo>
                <a:lnTo>
                  <a:pt x="759636" y="2905"/>
                </a:lnTo>
                <a:lnTo>
                  <a:pt x="759636" y="104926"/>
                </a:lnTo>
                <a:lnTo>
                  <a:pt x="756549" y="133353"/>
                </a:lnTo>
                <a:lnTo>
                  <a:pt x="787033" y="133353"/>
                </a:lnTo>
                <a:lnTo>
                  <a:pt x="752062" y="198063"/>
                </a:lnTo>
                <a:close/>
              </a:path>
              <a:path w="2203799" h="200000">
                <a:moveTo>
                  <a:pt x="787033" y="133353"/>
                </a:moveTo>
                <a:lnTo>
                  <a:pt x="757934" y="133353"/>
                </a:lnTo>
                <a:lnTo>
                  <a:pt x="769019" y="102974"/>
                </a:lnTo>
                <a:lnTo>
                  <a:pt x="824149" y="2905"/>
                </a:lnTo>
                <a:lnTo>
                  <a:pt x="851646" y="2905"/>
                </a:lnTo>
                <a:lnTo>
                  <a:pt x="851646" y="66502"/>
                </a:lnTo>
                <a:lnTo>
                  <a:pt x="817718" y="66502"/>
                </a:lnTo>
                <a:lnTo>
                  <a:pt x="807193" y="96050"/>
                </a:lnTo>
                <a:lnTo>
                  <a:pt x="787033" y="133353"/>
                </a:lnTo>
                <a:close/>
              </a:path>
              <a:path w="2203799" h="200000">
                <a:moveTo>
                  <a:pt x="851646" y="198063"/>
                </a:moveTo>
                <a:lnTo>
                  <a:pt x="816295" y="198063"/>
                </a:lnTo>
                <a:lnTo>
                  <a:pt x="816295" y="94098"/>
                </a:lnTo>
                <a:lnTo>
                  <a:pt x="819102" y="66502"/>
                </a:lnTo>
                <a:lnTo>
                  <a:pt x="851646" y="66502"/>
                </a:lnTo>
                <a:lnTo>
                  <a:pt x="851646" y="198063"/>
                </a:lnTo>
                <a:close/>
              </a:path>
              <a:path w="2203799" h="200000">
                <a:moveTo>
                  <a:pt x="926806" y="198063"/>
                </a:moveTo>
                <a:lnTo>
                  <a:pt x="888035" y="198063"/>
                </a:lnTo>
                <a:lnTo>
                  <a:pt x="935788" y="98812"/>
                </a:lnTo>
                <a:lnTo>
                  <a:pt x="892394" y="2905"/>
                </a:lnTo>
                <a:lnTo>
                  <a:pt x="934789" y="2905"/>
                </a:lnTo>
                <a:lnTo>
                  <a:pt x="957542" y="58656"/>
                </a:lnTo>
                <a:lnTo>
                  <a:pt x="962877" y="79842"/>
                </a:lnTo>
                <a:lnTo>
                  <a:pt x="993000" y="79842"/>
                </a:lnTo>
                <a:lnTo>
                  <a:pt x="984941" y="96860"/>
                </a:lnTo>
                <a:lnTo>
                  <a:pt x="993991" y="116381"/>
                </a:lnTo>
                <a:lnTo>
                  <a:pt x="958692" y="116381"/>
                </a:lnTo>
                <a:lnTo>
                  <a:pt x="953100" y="138128"/>
                </a:lnTo>
                <a:lnTo>
                  <a:pt x="926806" y="198063"/>
                </a:lnTo>
                <a:close/>
              </a:path>
              <a:path w="2203799" h="200000">
                <a:moveTo>
                  <a:pt x="993000" y="79842"/>
                </a:moveTo>
                <a:lnTo>
                  <a:pt x="962877" y="79842"/>
                </a:lnTo>
                <a:lnTo>
                  <a:pt x="967878" y="58656"/>
                </a:lnTo>
                <a:lnTo>
                  <a:pt x="991501" y="2905"/>
                </a:lnTo>
                <a:lnTo>
                  <a:pt x="1029440" y="2905"/>
                </a:lnTo>
                <a:lnTo>
                  <a:pt x="993000" y="79842"/>
                </a:lnTo>
                <a:close/>
              </a:path>
              <a:path w="2203799" h="200000">
                <a:moveTo>
                  <a:pt x="1031861" y="198063"/>
                </a:moveTo>
                <a:lnTo>
                  <a:pt x="990858" y="198063"/>
                </a:lnTo>
                <a:lnTo>
                  <a:pt x="964564" y="138128"/>
                </a:lnTo>
                <a:lnTo>
                  <a:pt x="958692" y="116381"/>
                </a:lnTo>
                <a:lnTo>
                  <a:pt x="993991" y="116381"/>
                </a:lnTo>
                <a:lnTo>
                  <a:pt x="1031861" y="198063"/>
                </a:lnTo>
                <a:close/>
              </a:path>
              <a:path w="2203799" h="200000">
                <a:moveTo>
                  <a:pt x="1159061" y="198063"/>
                </a:moveTo>
                <a:lnTo>
                  <a:pt x="1123710" y="198063"/>
                </a:lnTo>
                <a:lnTo>
                  <a:pt x="1123710" y="2905"/>
                </a:lnTo>
                <a:lnTo>
                  <a:pt x="1244776" y="2905"/>
                </a:lnTo>
                <a:lnTo>
                  <a:pt x="1244776" y="35351"/>
                </a:lnTo>
                <a:lnTo>
                  <a:pt x="1159061" y="35351"/>
                </a:lnTo>
                <a:lnTo>
                  <a:pt x="1159061" y="198063"/>
                </a:lnTo>
                <a:close/>
              </a:path>
              <a:path w="2203799" h="200000">
                <a:moveTo>
                  <a:pt x="1244776" y="198063"/>
                </a:moveTo>
                <a:lnTo>
                  <a:pt x="1209424" y="198063"/>
                </a:lnTo>
                <a:lnTo>
                  <a:pt x="1209424" y="35351"/>
                </a:lnTo>
                <a:lnTo>
                  <a:pt x="1244776" y="35351"/>
                </a:lnTo>
                <a:lnTo>
                  <a:pt x="1244776" y="198063"/>
                </a:lnTo>
                <a:close/>
              </a:path>
              <a:path w="2203799" h="200000">
                <a:moveTo>
                  <a:pt x="1327531" y="198063"/>
                </a:moveTo>
                <a:lnTo>
                  <a:pt x="1292180" y="198063"/>
                </a:lnTo>
                <a:lnTo>
                  <a:pt x="1292180" y="4744"/>
                </a:lnTo>
                <a:lnTo>
                  <a:pt x="1298861" y="3261"/>
                </a:lnTo>
                <a:lnTo>
                  <a:pt x="1306193" y="2096"/>
                </a:lnTo>
                <a:lnTo>
                  <a:pt x="1322151" y="423"/>
                </a:lnTo>
                <a:lnTo>
                  <a:pt x="1330134" y="0"/>
                </a:lnTo>
                <a:lnTo>
                  <a:pt x="1346651" y="0"/>
                </a:lnTo>
                <a:lnTo>
                  <a:pt x="1386353" y="12323"/>
                </a:lnTo>
                <a:lnTo>
                  <a:pt x="1400683" y="30508"/>
                </a:lnTo>
                <a:lnTo>
                  <a:pt x="1335907" y="30508"/>
                </a:lnTo>
                <a:lnTo>
                  <a:pt x="1331208" y="30977"/>
                </a:lnTo>
                <a:lnTo>
                  <a:pt x="1327531" y="31916"/>
                </a:lnTo>
                <a:lnTo>
                  <a:pt x="1327531" y="99319"/>
                </a:lnTo>
                <a:lnTo>
                  <a:pt x="1328635" y="99697"/>
                </a:lnTo>
                <a:lnTo>
                  <a:pt x="1330701" y="100023"/>
                </a:lnTo>
                <a:lnTo>
                  <a:pt x="1336785" y="100590"/>
                </a:lnTo>
                <a:lnTo>
                  <a:pt x="1338858" y="100726"/>
                </a:lnTo>
                <a:lnTo>
                  <a:pt x="1400062" y="100726"/>
                </a:lnTo>
                <a:lnTo>
                  <a:pt x="1398876" y="103677"/>
                </a:lnTo>
                <a:lnTo>
                  <a:pt x="1361240" y="130039"/>
                </a:lnTo>
                <a:lnTo>
                  <a:pt x="1359479" y="130312"/>
                </a:lnTo>
                <a:lnTo>
                  <a:pt x="1328272" y="130312"/>
                </a:lnTo>
                <a:lnTo>
                  <a:pt x="1327636" y="130864"/>
                </a:lnTo>
                <a:lnTo>
                  <a:pt x="1327531" y="198063"/>
                </a:lnTo>
                <a:close/>
              </a:path>
              <a:path w="2203799" h="200000">
                <a:moveTo>
                  <a:pt x="1400062" y="100726"/>
                </a:moveTo>
                <a:lnTo>
                  <a:pt x="1344011" y="100726"/>
                </a:lnTo>
                <a:lnTo>
                  <a:pt x="1347877" y="100166"/>
                </a:lnTo>
                <a:lnTo>
                  <a:pt x="1355247" y="97912"/>
                </a:lnTo>
                <a:lnTo>
                  <a:pt x="1370630" y="71118"/>
                </a:lnTo>
                <a:lnTo>
                  <a:pt x="1370630" y="57582"/>
                </a:lnTo>
                <a:lnTo>
                  <a:pt x="1345486" y="30508"/>
                </a:lnTo>
                <a:lnTo>
                  <a:pt x="1400683" y="30508"/>
                </a:lnTo>
                <a:lnTo>
                  <a:pt x="1401943" y="32593"/>
                </a:lnTo>
                <a:lnTo>
                  <a:pt x="1404984" y="41918"/>
                </a:lnTo>
                <a:lnTo>
                  <a:pt x="1406762" y="54279"/>
                </a:lnTo>
                <a:lnTo>
                  <a:pt x="1407241" y="70973"/>
                </a:lnTo>
                <a:lnTo>
                  <a:pt x="1405602" y="83973"/>
                </a:lnTo>
                <a:lnTo>
                  <a:pt x="1402296" y="95165"/>
                </a:lnTo>
                <a:lnTo>
                  <a:pt x="1400062" y="100726"/>
                </a:lnTo>
                <a:close/>
              </a:path>
              <a:path w="2203799" h="200000">
                <a:moveTo>
                  <a:pt x="1353514" y="131235"/>
                </a:moveTo>
                <a:lnTo>
                  <a:pt x="1328272" y="130312"/>
                </a:lnTo>
                <a:lnTo>
                  <a:pt x="1359479" y="130312"/>
                </a:lnTo>
                <a:lnTo>
                  <a:pt x="1353514" y="131235"/>
                </a:lnTo>
                <a:close/>
              </a:path>
              <a:path w="2203799" h="200000">
                <a:moveTo>
                  <a:pt x="1450720" y="198063"/>
                </a:moveTo>
                <a:lnTo>
                  <a:pt x="1415853" y="198063"/>
                </a:lnTo>
                <a:lnTo>
                  <a:pt x="1472369" y="1452"/>
                </a:lnTo>
                <a:lnTo>
                  <a:pt x="1499987" y="1452"/>
                </a:lnTo>
                <a:lnTo>
                  <a:pt x="1513683" y="48872"/>
                </a:lnTo>
                <a:lnTo>
                  <a:pt x="1485201" y="48872"/>
                </a:lnTo>
                <a:lnTo>
                  <a:pt x="1480472" y="79797"/>
                </a:lnTo>
                <a:lnTo>
                  <a:pt x="1469629" y="124939"/>
                </a:lnTo>
                <a:lnTo>
                  <a:pt x="1535654" y="124939"/>
                </a:lnTo>
                <a:lnTo>
                  <a:pt x="1543906" y="153511"/>
                </a:lnTo>
                <a:lnTo>
                  <a:pt x="1462123" y="153511"/>
                </a:lnTo>
                <a:lnTo>
                  <a:pt x="1450720" y="198063"/>
                </a:lnTo>
                <a:close/>
              </a:path>
              <a:path w="2203799" h="200000">
                <a:moveTo>
                  <a:pt x="1535654" y="124939"/>
                </a:moveTo>
                <a:lnTo>
                  <a:pt x="1501886" y="124939"/>
                </a:lnTo>
                <a:lnTo>
                  <a:pt x="1490763" y="79525"/>
                </a:lnTo>
                <a:lnTo>
                  <a:pt x="1486313" y="48872"/>
                </a:lnTo>
                <a:lnTo>
                  <a:pt x="1513683" y="48872"/>
                </a:lnTo>
                <a:lnTo>
                  <a:pt x="1535654" y="124939"/>
                </a:lnTo>
                <a:close/>
              </a:path>
              <a:path w="2203799" h="200000">
                <a:moveTo>
                  <a:pt x="1556774" y="198063"/>
                </a:moveTo>
                <a:lnTo>
                  <a:pt x="1519955" y="198063"/>
                </a:lnTo>
                <a:lnTo>
                  <a:pt x="1508000" y="153511"/>
                </a:lnTo>
                <a:lnTo>
                  <a:pt x="1543906" y="153511"/>
                </a:lnTo>
                <a:lnTo>
                  <a:pt x="1556774" y="198063"/>
                </a:lnTo>
                <a:close/>
              </a:path>
              <a:path w="2203799" h="200000">
                <a:moveTo>
                  <a:pt x="1626819" y="198063"/>
                </a:moveTo>
                <a:lnTo>
                  <a:pt x="1591468" y="198063"/>
                </a:lnTo>
                <a:lnTo>
                  <a:pt x="1591468" y="2905"/>
                </a:lnTo>
                <a:lnTo>
                  <a:pt x="1626819" y="2905"/>
                </a:lnTo>
                <a:lnTo>
                  <a:pt x="1626819" y="89104"/>
                </a:lnTo>
                <a:lnTo>
                  <a:pt x="1663838" y="89104"/>
                </a:lnTo>
                <a:lnTo>
                  <a:pt x="1656261" y="95044"/>
                </a:lnTo>
                <a:lnTo>
                  <a:pt x="1669646" y="105682"/>
                </a:lnTo>
                <a:lnTo>
                  <a:pt x="1674452" y="114286"/>
                </a:lnTo>
                <a:lnTo>
                  <a:pt x="1626819" y="114286"/>
                </a:lnTo>
                <a:lnTo>
                  <a:pt x="1626819" y="198063"/>
                </a:lnTo>
                <a:close/>
              </a:path>
              <a:path w="2203799" h="200000">
                <a:moveTo>
                  <a:pt x="1663838" y="89104"/>
                </a:moveTo>
                <a:lnTo>
                  <a:pt x="1626819" y="89104"/>
                </a:lnTo>
                <a:lnTo>
                  <a:pt x="1633372" y="85775"/>
                </a:lnTo>
                <a:lnTo>
                  <a:pt x="1674375" y="2905"/>
                </a:lnTo>
                <a:lnTo>
                  <a:pt x="1713987" y="2905"/>
                </a:lnTo>
                <a:lnTo>
                  <a:pt x="1669359" y="84776"/>
                </a:lnTo>
                <a:lnTo>
                  <a:pt x="1663838" y="89104"/>
                </a:lnTo>
                <a:close/>
              </a:path>
              <a:path w="2203799" h="200000">
                <a:moveTo>
                  <a:pt x="1721251" y="198063"/>
                </a:moveTo>
                <a:lnTo>
                  <a:pt x="1678295" y="198063"/>
                </a:lnTo>
                <a:lnTo>
                  <a:pt x="1633947" y="114286"/>
                </a:lnTo>
                <a:lnTo>
                  <a:pt x="1674452" y="114286"/>
                </a:lnTo>
                <a:lnTo>
                  <a:pt x="1721251" y="198063"/>
                </a:lnTo>
                <a:close/>
              </a:path>
              <a:path w="2203799" h="200000">
                <a:moveTo>
                  <a:pt x="1862279" y="35351"/>
                </a:moveTo>
                <a:lnTo>
                  <a:pt x="1733949" y="35351"/>
                </a:lnTo>
                <a:lnTo>
                  <a:pt x="1733949" y="2905"/>
                </a:lnTo>
                <a:lnTo>
                  <a:pt x="1862279" y="2905"/>
                </a:lnTo>
                <a:lnTo>
                  <a:pt x="1862279" y="35351"/>
                </a:lnTo>
                <a:close/>
              </a:path>
              <a:path w="2203799" h="200000">
                <a:moveTo>
                  <a:pt x="1815789" y="198063"/>
                </a:moveTo>
                <a:lnTo>
                  <a:pt x="1780438" y="198063"/>
                </a:lnTo>
                <a:lnTo>
                  <a:pt x="1780438" y="35351"/>
                </a:lnTo>
                <a:lnTo>
                  <a:pt x="1815789" y="35351"/>
                </a:lnTo>
                <a:lnTo>
                  <a:pt x="1815789" y="198063"/>
                </a:lnTo>
                <a:close/>
              </a:path>
              <a:path w="2203799" h="200000">
                <a:moveTo>
                  <a:pt x="1926906" y="198063"/>
                </a:moveTo>
                <a:lnTo>
                  <a:pt x="1899129" y="198063"/>
                </a:lnTo>
                <a:lnTo>
                  <a:pt x="1899129" y="2905"/>
                </a:lnTo>
                <a:lnTo>
                  <a:pt x="1934480" y="2905"/>
                </a:lnTo>
                <a:lnTo>
                  <a:pt x="1934480" y="104926"/>
                </a:lnTo>
                <a:lnTo>
                  <a:pt x="1931393" y="133353"/>
                </a:lnTo>
                <a:lnTo>
                  <a:pt x="1961877" y="133353"/>
                </a:lnTo>
                <a:lnTo>
                  <a:pt x="1926906" y="198063"/>
                </a:lnTo>
                <a:close/>
              </a:path>
              <a:path w="2203799" h="200000">
                <a:moveTo>
                  <a:pt x="1961877" y="133353"/>
                </a:moveTo>
                <a:lnTo>
                  <a:pt x="1932778" y="133353"/>
                </a:lnTo>
                <a:lnTo>
                  <a:pt x="1943863" y="102974"/>
                </a:lnTo>
                <a:lnTo>
                  <a:pt x="1998993" y="2905"/>
                </a:lnTo>
                <a:lnTo>
                  <a:pt x="2026490" y="2905"/>
                </a:lnTo>
                <a:lnTo>
                  <a:pt x="2026490" y="66502"/>
                </a:lnTo>
                <a:lnTo>
                  <a:pt x="1992561" y="66502"/>
                </a:lnTo>
                <a:lnTo>
                  <a:pt x="1982036" y="96050"/>
                </a:lnTo>
                <a:lnTo>
                  <a:pt x="1961877" y="133353"/>
                </a:lnTo>
                <a:close/>
              </a:path>
              <a:path w="2203799" h="200000">
                <a:moveTo>
                  <a:pt x="2026490" y="198063"/>
                </a:moveTo>
                <a:lnTo>
                  <a:pt x="1991139" y="198063"/>
                </a:lnTo>
                <a:lnTo>
                  <a:pt x="1991139" y="94098"/>
                </a:lnTo>
                <a:lnTo>
                  <a:pt x="1993946" y="66502"/>
                </a:lnTo>
                <a:lnTo>
                  <a:pt x="2026490" y="66502"/>
                </a:lnTo>
                <a:lnTo>
                  <a:pt x="2026490" y="198063"/>
                </a:lnTo>
                <a:close/>
              </a:path>
              <a:path w="2203799" h="200000">
                <a:moveTo>
                  <a:pt x="2109368" y="198063"/>
                </a:moveTo>
                <a:lnTo>
                  <a:pt x="2074017" y="198063"/>
                </a:lnTo>
                <a:lnTo>
                  <a:pt x="2074017" y="2905"/>
                </a:lnTo>
                <a:lnTo>
                  <a:pt x="2109368" y="2905"/>
                </a:lnTo>
                <a:lnTo>
                  <a:pt x="2109368" y="89104"/>
                </a:lnTo>
                <a:lnTo>
                  <a:pt x="2146387" y="89104"/>
                </a:lnTo>
                <a:lnTo>
                  <a:pt x="2138810" y="95044"/>
                </a:lnTo>
                <a:lnTo>
                  <a:pt x="2152195" y="105682"/>
                </a:lnTo>
                <a:lnTo>
                  <a:pt x="2157001" y="114286"/>
                </a:lnTo>
                <a:lnTo>
                  <a:pt x="2109368" y="114286"/>
                </a:lnTo>
                <a:lnTo>
                  <a:pt x="2109368" y="198063"/>
                </a:lnTo>
                <a:close/>
              </a:path>
              <a:path w="2203799" h="200000">
                <a:moveTo>
                  <a:pt x="2146387" y="89104"/>
                </a:moveTo>
                <a:lnTo>
                  <a:pt x="2109368" y="89104"/>
                </a:lnTo>
                <a:lnTo>
                  <a:pt x="2115921" y="85775"/>
                </a:lnTo>
                <a:lnTo>
                  <a:pt x="2156924" y="2905"/>
                </a:lnTo>
                <a:lnTo>
                  <a:pt x="2196535" y="2905"/>
                </a:lnTo>
                <a:lnTo>
                  <a:pt x="2151907" y="84776"/>
                </a:lnTo>
                <a:lnTo>
                  <a:pt x="2146387" y="89104"/>
                </a:lnTo>
                <a:close/>
              </a:path>
              <a:path w="2203799" h="200000">
                <a:moveTo>
                  <a:pt x="2203799" y="198063"/>
                </a:moveTo>
                <a:lnTo>
                  <a:pt x="2160844" y="198063"/>
                </a:lnTo>
                <a:lnTo>
                  <a:pt x="2116496" y="114286"/>
                </a:lnTo>
                <a:lnTo>
                  <a:pt x="2157001" y="114286"/>
                </a:lnTo>
                <a:lnTo>
                  <a:pt x="2203799" y="1980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676681" y="3745092"/>
            <a:ext cx="2205946" cy="233898"/>
          </a:xfrm>
          <a:custGeom>
            <a:avLst/>
            <a:gdLst/>
            <a:ahLst/>
            <a:cxnLst/>
            <a:rect l="l" t="t" r="r" b="b"/>
            <a:pathLst>
              <a:path w="2205946" h="233898">
                <a:moveTo>
                  <a:pt x="60570" y="201937"/>
                </a:moveTo>
                <a:lnTo>
                  <a:pt x="37719" y="201937"/>
                </a:lnTo>
                <a:lnTo>
                  <a:pt x="33300" y="201793"/>
                </a:lnTo>
                <a:lnTo>
                  <a:pt x="0" y="197685"/>
                </a:lnTo>
                <a:lnTo>
                  <a:pt x="0" y="5152"/>
                </a:lnTo>
                <a:lnTo>
                  <a:pt x="49561" y="968"/>
                </a:lnTo>
                <a:lnTo>
                  <a:pt x="57733" y="968"/>
                </a:lnTo>
                <a:lnTo>
                  <a:pt x="98517" y="13771"/>
                </a:lnTo>
                <a:lnTo>
                  <a:pt x="109769" y="31476"/>
                </a:lnTo>
                <a:lnTo>
                  <a:pt x="43780" y="31476"/>
                </a:lnTo>
                <a:lnTo>
                  <a:pt x="38468" y="31847"/>
                </a:lnTo>
                <a:lnTo>
                  <a:pt x="35351" y="33166"/>
                </a:lnTo>
                <a:lnTo>
                  <a:pt x="35351" y="86683"/>
                </a:lnTo>
                <a:lnTo>
                  <a:pt x="97871" y="86683"/>
                </a:lnTo>
                <a:lnTo>
                  <a:pt x="92637" y="91291"/>
                </a:lnTo>
                <a:lnTo>
                  <a:pt x="88332" y="93712"/>
                </a:lnTo>
                <a:lnTo>
                  <a:pt x="83338" y="95392"/>
                </a:lnTo>
                <a:lnTo>
                  <a:pt x="83338" y="97072"/>
                </a:lnTo>
                <a:lnTo>
                  <a:pt x="109605" y="115254"/>
                </a:lnTo>
                <a:lnTo>
                  <a:pt x="35351" y="115254"/>
                </a:lnTo>
                <a:lnTo>
                  <a:pt x="35351" y="169787"/>
                </a:lnTo>
                <a:lnTo>
                  <a:pt x="36826" y="170331"/>
                </a:lnTo>
                <a:lnTo>
                  <a:pt x="39369" y="170747"/>
                </a:lnTo>
                <a:lnTo>
                  <a:pt x="46572" y="171292"/>
                </a:lnTo>
                <a:lnTo>
                  <a:pt x="49856" y="171429"/>
                </a:lnTo>
                <a:lnTo>
                  <a:pt x="110565" y="171429"/>
                </a:lnTo>
                <a:lnTo>
                  <a:pt x="107627" y="177694"/>
                </a:lnTo>
                <a:lnTo>
                  <a:pt x="102981" y="183679"/>
                </a:lnTo>
                <a:lnTo>
                  <a:pt x="91275" y="192948"/>
                </a:lnTo>
                <a:lnTo>
                  <a:pt x="84450" y="196376"/>
                </a:lnTo>
                <a:lnTo>
                  <a:pt x="68833" y="200825"/>
                </a:lnTo>
                <a:lnTo>
                  <a:pt x="60570" y="201937"/>
                </a:lnTo>
                <a:close/>
              </a:path>
              <a:path w="2205946" h="233898">
                <a:moveTo>
                  <a:pt x="97871" y="86683"/>
                </a:moveTo>
                <a:lnTo>
                  <a:pt x="45331" y="86683"/>
                </a:lnTo>
                <a:lnTo>
                  <a:pt x="47669" y="86546"/>
                </a:lnTo>
                <a:lnTo>
                  <a:pt x="52981" y="85986"/>
                </a:lnTo>
                <a:lnTo>
                  <a:pt x="76029" y="64565"/>
                </a:lnTo>
                <a:lnTo>
                  <a:pt x="76029" y="52300"/>
                </a:lnTo>
                <a:lnTo>
                  <a:pt x="54774" y="31476"/>
                </a:lnTo>
                <a:lnTo>
                  <a:pt x="109769" y="31476"/>
                </a:lnTo>
                <a:lnTo>
                  <a:pt x="111298" y="38869"/>
                </a:lnTo>
                <a:lnTo>
                  <a:pt x="111380" y="54018"/>
                </a:lnTo>
                <a:lnTo>
                  <a:pt x="110865" y="58830"/>
                </a:lnTo>
                <a:lnTo>
                  <a:pt x="108830" y="68356"/>
                </a:lnTo>
                <a:lnTo>
                  <a:pt x="107211" y="72836"/>
                </a:lnTo>
                <a:lnTo>
                  <a:pt x="102769" y="81250"/>
                </a:lnTo>
                <a:lnTo>
                  <a:pt x="99856" y="84935"/>
                </a:lnTo>
                <a:lnTo>
                  <a:pt x="97871" y="86683"/>
                </a:lnTo>
                <a:close/>
              </a:path>
              <a:path w="2205946" h="233898">
                <a:moveTo>
                  <a:pt x="110565" y="171429"/>
                </a:moveTo>
                <a:lnTo>
                  <a:pt x="60570" y="171429"/>
                </a:lnTo>
                <a:lnTo>
                  <a:pt x="66941" y="168962"/>
                </a:lnTo>
                <a:lnTo>
                  <a:pt x="76921" y="159095"/>
                </a:lnTo>
                <a:lnTo>
                  <a:pt x="79419" y="151884"/>
                </a:lnTo>
                <a:lnTo>
                  <a:pt x="79419" y="136357"/>
                </a:lnTo>
                <a:lnTo>
                  <a:pt x="53359" y="115254"/>
                </a:lnTo>
                <a:lnTo>
                  <a:pt x="109605" y="115254"/>
                </a:lnTo>
                <a:lnTo>
                  <a:pt x="111804" y="119559"/>
                </a:lnTo>
                <a:lnTo>
                  <a:pt x="115337" y="130501"/>
                </a:lnTo>
                <a:lnTo>
                  <a:pt x="116142" y="136357"/>
                </a:lnTo>
                <a:lnTo>
                  <a:pt x="116213" y="145618"/>
                </a:lnTo>
                <a:lnTo>
                  <a:pt x="114819" y="158920"/>
                </a:lnTo>
                <a:lnTo>
                  <a:pt x="111062" y="170369"/>
                </a:lnTo>
                <a:lnTo>
                  <a:pt x="110565" y="171429"/>
                </a:lnTo>
                <a:close/>
              </a:path>
              <a:path w="2205946" h="233898">
                <a:moveTo>
                  <a:pt x="274468" y="202859"/>
                </a:moveTo>
                <a:lnTo>
                  <a:pt x="237940" y="190334"/>
                </a:lnTo>
                <a:lnTo>
                  <a:pt x="215864" y="156565"/>
                </a:lnTo>
                <a:lnTo>
                  <a:pt x="208772" y="112774"/>
                </a:lnTo>
                <a:lnTo>
                  <a:pt x="208578" y="95763"/>
                </a:lnTo>
                <a:lnTo>
                  <a:pt x="209115" y="82982"/>
                </a:lnTo>
                <a:lnTo>
                  <a:pt x="216555" y="44659"/>
                </a:lnTo>
                <a:lnTo>
                  <a:pt x="243234" y="8885"/>
                </a:lnTo>
                <a:lnTo>
                  <a:pt x="285109" y="351"/>
                </a:lnTo>
                <a:lnTo>
                  <a:pt x="297712" y="2722"/>
                </a:lnTo>
                <a:lnTo>
                  <a:pt x="309095" y="7411"/>
                </a:lnTo>
                <a:lnTo>
                  <a:pt x="317272" y="13143"/>
                </a:lnTo>
                <a:lnTo>
                  <a:pt x="325472" y="22069"/>
                </a:lnTo>
                <a:lnTo>
                  <a:pt x="332337" y="32445"/>
                </a:lnTo>
                <a:lnTo>
                  <a:pt x="277332" y="32445"/>
                </a:lnTo>
                <a:lnTo>
                  <a:pt x="275792" y="32486"/>
                </a:lnTo>
                <a:lnTo>
                  <a:pt x="248658" y="64541"/>
                </a:lnTo>
                <a:lnTo>
                  <a:pt x="245274" y="103652"/>
                </a:lnTo>
                <a:lnTo>
                  <a:pt x="245745" y="116704"/>
                </a:lnTo>
                <a:lnTo>
                  <a:pt x="255116" y="156833"/>
                </a:lnTo>
                <a:lnTo>
                  <a:pt x="271377" y="170460"/>
                </a:lnTo>
                <a:lnTo>
                  <a:pt x="331632" y="170460"/>
                </a:lnTo>
                <a:lnTo>
                  <a:pt x="330071" y="173579"/>
                </a:lnTo>
                <a:lnTo>
                  <a:pt x="323047" y="184600"/>
                </a:lnTo>
                <a:lnTo>
                  <a:pt x="313715" y="192608"/>
                </a:lnTo>
                <a:lnTo>
                  <a:pt x="302614" y="198321"/>
                </a:lnTo>
                <a:lnTo>
                  <a:pt x="289585" y="201739"/>
                </a:lnTo>
                <a:lnTo>
                  <a:pt x="274468" y="202859"/>
                </a:lnTo>
                <a:close/>
              </a:path>
              <a:path w="2205946" h="233898">
                <a:moveTo>
                  <a:pt x="331632" y="170460"/>
                </a:moveTo>
                <a:lnTo>
                  <a:pt x="271377" y="170460"/>
                </a:lnTo>
                <a:lnTo>
                  <a:pt x="283404" y="169802"/>
                </a:lnTo>
                <a:lnTo>
                  <a:pt x="294034" y="164045"/>
                </a:lnTo>
                <a:lnTo>
                  <a:pt x="309210" y="116704"/>
                </a:lnTo>
                <a:lnTo>
                  <a:pt x="309603" y="98088"/>
                </a:lnTo>
                <a:lnTo>
                  <a:pt x="309205" y="86903"/>
                </a:lnTo>
                <a:lnTo>
                  <a:pt x="300047" y="46405"/>
                </a:lnTo>
                <a:lnTo>
                  <a:pt x="283461" y="32445"/>
                </a:lnTo>
                <a:lnTo>
                  <a:pt x="332337" y="32445"/>
                </a:lnTo>
                <a:lnTo>
                  <a:pt x="344414" y="70971"/>
                </a:lnTo>
                <a:lnTo>
                  <a:pt x="346223" y="112836"/>
                </a:lnTo>
                <a:lnTo>
                  <a:pt x="345140" y="126221"/>
                </a:lnTo>
                <a:lnTo>
                  <a:pt x="343098" y="138842"/>
                </a:lnTo>
                <a:lnTo>
                  <a:pt x="339982" y="150845"/>
                </a:lnTo>
                <a:lnTo>
                  <a:pt x="335678" y="162376"/>
                </a:lnTo>
                <a:lnTo>
                  <a:pt x="331632" y="170460"/>
                </a:lnTo>
                <a:close/>
              </a:path>
              <a:path w="2205946" h="233898">
                <a:moveTo>
                  <a:pt x="438441" y="201937"/>
                </a:moveTo>
                <a:lnTo>
                  <a:pt x="396946" y="199145"/>
                </a:lnTo>
                <a:lnTo>
                  <a:pt x="389379" y="197473"/>
                </a:lnTo>
                <a:lnTo>
                  <a:pt x="389379" y="3874"/>
                </a:lnTo>
                <a:lnTo>
                  <a:pt x="491559" y="3874"/>
                </a:lnTo>
                <a:lnTo>
                  <a:pt x="491559" y="36319"/>
                </a:lnTo>
                <a:lnTo>
                  <a:pt x="424731" y="37448"/>
                </a:lnTo>
                <a:lnTo>
                  <a:pt x="424731" y="78541"/>
                </a:lnTo>
                <a:lnTo>
                  <a:pt x="467720" y="78541"/>
                </a:lnTo>
                <a:lnTo>
                  <a:pt x="477069" y="81386"/>
                </a:lnTo>
                <a:lnTo>
                  <a:pt x="483092" y="84829"/>
                </a:lnTo>
                <a:lnTo>
                  <a:pt x="488376" y="89837"/>
                </a:lnTo>
                <a:lnTo>
                  <a:pt x="495003" y="98466"/>
                </a:lnTo>
                <a:lnTo>
                  <a:pt x="498474" y="106537"/>
                </a:lnTo>
                <a:lnTo>
                  <a:pt x="436557" y="106537"/>
                </a:lnTo>
                <a:lnTo>
                  <a:pt x="434015" y="106779"/>
                </a:lnTo>
                <a:lnTo>
                  <a:pt x="427916" y="107733"/>
                </a:lnTo>
                <a:lnTo>
                  <a:pt x="425835" y="108157"/>
                </a:lnTo>
                <a:lnTo>
                  <a:pt x="424731" y="113443"/>
                </a:lnTo>
                <a:lnTo>
                  <a:pt x="424731" y="169999"/>
                </a:lnTo>
                <a:lnTo>
                  <a:pt x="426395" y="170384"/>
                </a:lnTo>
                <a:lnTo>
                  <a:pt x="428794" y="170717"/>
                </a:lnTo>
                <a:lnTo>
                  <a:pt x="435074" y="171292"/>
                </a:lnTo>
                <a:lnTo>
                  <a:pt x="438123" y="171429"/>
                </a:lnTo>
                <a:lnTo>
                  <a:pt x="496526" y="171429"/>
                </a:lnTo>
                <a:lnTo>
                  <a:pt x="494005" y="176745"/>
                </a:lnTo>
                <a:lnTo>
                  <a:pt x="486778" y="185898"/>
                </a:lnTo>
                <a:lnTo>
                  <a:pt x="477593" y="192917"/>
                </a:lnTo>
                <a:lnTo>
                  <a:pt x="466475" y="197929"/>
                </a:lnTo>
                <a:lnTo>
                  <a:pt x="453424" y="200935"/>
                </a:lnTo>
                <a:lnTo>
                  <a:pt x="438441" y="201937"/>
                </a:lnTo>
                <a:close/>
              </a:path>
              <a:path w="2205946" h="233898">
                <a:moveTo>
                  <a:pt x="467720" y="78541"/>
                </a:moveTo>
                <a:lnTo>
                  <a:pt x="424731" y="78541"/>
                </a:lnTo>
                <a:lnTo>
                  <a:pt x="427508" y="77981"/>
                </a:lnTo>
                <a:lnTo>
                  <a:pt x="430844" y="77428"/>
                </a:lnTo>
                <a:lnTo>
                  <a:pt x="438623" y="76309"/>
                </a:lnTo>
                <a:lnTo>
                  <a:pt x="442421" y="76029"/>
                </a:lnTo>
                <a:lnTo>
                  <a:pt x="455027" y="76029"/>
                </a:lnTo>
                <a:lnTo>
                  <a:pt x="462995" y="77103"/>
                </a:lnTo>
                <a:lnTo>
                  <a:pt x="467720" y="78541"/>
                </a:lnTo>
                <a:close/>
              </a:path>
              <a:path w="2205946" h="233898">
                <a:moveTo>
                  <a:pt x="496526" y="171429"/>
                </a:moveTo>
                <a:lnTo>
                  <a:pt x="448845" y="171429"/>
                </a:lnTo>
                <a:lnTo>
                  <a:pt x="455080" y="168954"/>
                </a:lnTo>
                <a:lnTo>
                  <a:pt x="460185" y="163573"/>
                </a:lnTo>
                <a:lnTo>
                  <a:pt x="465190" y="153638"/>
                </a:lnTo>
                <a:lnTo>
                  <a:pt x="466861" y="138839"/>
                </a:lnTo>
                <a:lnTo>
                  <a:pt x="466861" y="131787"/>
                </a:lnTo>
                <a:lnTo>
                  <a:pt x="442648" y="106537"/>
                </a:lnTo>
                <a:lnTo>
                  <a:pt x="498474" y="106537"/>
                </a:lnTo>
                <a:lnTo>
                  <a:pt x="500860" y="112086"/>
                </a:lnTo>
                <a:lnTo>
                  <a:pt x="502959" y="123642"/>
                </a:lnTo>
                <a:lnTo>
                  <a:pt x="503646" y="138321"/>
                </a:lnTo>
                <a:lnTo>
                  <a:pt x="502402" y="152993"/>
                </a:lnTo>
                <a:lnTo>
                  <a:pt x="499201" y="165789"/>
                </a:lnTo>
                <a:lnTo>
                  <a:pt x="496526" y="171429"/>
                </a:lnTo>
                <a:close/>
              </a:path>
              <a:path w="2205946" h="233898">
                <a:moveTo>
                  <a:pt x="738653" y="233898"/>
                </a:moveTo>
                <a:lnTo>
                  <a:pt x="713721" y="233898"/>
                </a:lnTo>
                <a:lnTo>
                  <a:pt x="710081" y="199032"/>
                </a:lnTo>
                <a:lnTo>
                  <a:pt x="544463" y="199032"/>
                </a:lnTo>
                <a:lnTo>
                  <a:pt x="544463" y="3874"/>
                </a:lnTo>
                <a:lnTo>
                  <a:pt x="579814" y="3874"/>
                </a:lnTo>
                <a:lnTo>
                  <a:pt x="579814" y="166586"/>
                </a:lnTo>
                <a:lnTo>
                  <a:pt x="738653" y="166586"/>
                </a:lnTo>
                <a:lnTo>
                  <a:pt x="738653" y="233898"/>
                </a:lnTo>
                <a:close/>
              </a:path>
              <a:path w="2205946" h="233898">
                <a:moveTo>
                  <a:pt x="648580" y="166586"/>
                </a:moveTo>
                <a:lnTo>
                  <a:pt x="613229" y="166586"/>
                </a:lnTo>
                <a:lnTo>
                  <a:pt x="613229" y="3874"/>
                </a:lnTo>
                <a:lnTo>
                  <a:pt x="648580" y="3874"/>
                </a:lnTo>
                <a:lnTo>
                  <a:pt x="648580" y="166586"/>
                </a:lnTo>
                <a:close/>
              </a:path>
              <a:path w="2205946" h="233898">
                <a:moveTo>
                  <a:pt x="717345" y="166586"/>
                </a:moveTo>
                <a:lnTo>
                  <a:pt x="681994" y="166586"/>
                </a:lnTo>
                <a:lnTo>
                  <a:pt x="681994" y="3874"/>
                </a:lnTo>
                <a:lnTo>
                  <a:pt x="717345" y="3874"/>
                </a:lnTo>
                <a:lnTo>
                  <a:pt x="717345" y="166586"/>
                </a:lnTo>
                <a:close/>
              </a:path>
              <a:path w="2205946" h="233898">
                <a:moveTo>
                  <a:pt x="875323" y="199032"/>
                </a:moveTo>
                <a:lnTo>
                  <a:pt x="776533" y="199032"/>
                </a:lnTo>
                <a:lnTo>
                  <a:pt x="776533" y="3874"/>
                </a:lnTo>
                <a:lnTo>
                  <a:pt x="874355" y="3874"/>
                </a:lnTo>
                <a:lnTo>
                  <a:pt x="874355" y="36319"/>
                </a:lnTo>
                <a:lnTo>
                  <a:pt x="811885" y="36319"/>
                </a:lnTo>
                <a:lnTo>
                  <a:pt x="811885" y="84261"/>
                </a:lnTo>
                <a:lnTo>
                  <a:pt x="868543" y="84261"/>
                </a:lnTo>
                <a:lnTo>
                  <a:pt x="868543" y="116707"/>
                </a:lnTo>
                <a:lnTo>
                  <a:pt x="811885" y="116707"/>
                </a:lnTo>
                <a:lnTo>
                  <a:pt x="811885" y="166586"/>
                </a:lnTo>
                <a:lnTo>
                  <a:pt x="875323" y="166586"/>
                </a:lnTo>
                <a:lnTo>
                  <a:pt x="875323" y="199032"/>
                </a:lnTo>
                <a:close/>
              </a:path>
              <a:path w="2205946" h="233898">
                <a:moveTo>
                  <a:pt x="978263" y="202500"/>
                </a:moveTo>
                <a:lnTo>
                  <a:pt x="942917" y="188193"/>
                </a:lnTo>
                <a:lnTo>
                  <a:pt x="917876" y="140384"/>
                </a:lnTo>
                <a:lnTo>
                  <a:pt x="914426" y="101006"/>
                </a:lnTo>
                <a:lnTo>
                  <a:pt x="914832" y="86895"/>
                </a:lnTo>
                <a:lnTo>
                  <a:pt x="925828" y="39012"/>
                </a:lnTo>
                <a:lnTo>
                  <a:pt x="961844" y="4227"/>
                </a:lnTo>
                <a:lnTo>
                  <a:pt x="986862" y="0"/>
                </a:lnTo>
                <a:lnTo>
                  <a:pt x="995957" y="0"/>
                </a:lnTo>
                <a:lnTo>
                  <a:pt x="1003901" y="749"/>
                </a:lnTo>
                <a:lnTo>
                  <a:pt x="1017461" y="3730"/>
                </a:lnTo>
                <a:lnTo>
                  <a:pt x="1022984" y="5402"/>
                </a:lnTo>
                <a:lnTo>
                  <a:pt x="1026531" y="10500"/>
                </a:lnTo>
                <a:lnTo>
                  <a:pt x="1021455" y="33053"/>
                </a:lnTo>
                <a:lnTo>
                  <a:pt x="997298" y="33053"/>
                </a:lnTo>
                <a:lnTo>
                  <a:pt x="979664" y="34243"/>
                </a:lnTo>
                <a:lnTo>
                  <a:pt x="953340" y="73577"/>
                </a:lnTo>
                <a:lnTo>
                  <a:pt x="951252" y="104338"/>
                </a:lnTo>
                <a:lnTo>
                  <a:pt x="951939" y="117422"/>
                </a:lnTo>
                <a:lnTo>
                  <a:pt x="964586" y="157385"/>
                </a:lnTo>
                <a:lnTo>
                  <a:pt x="985946" y="170460"/>
                </a:lnTo>
                <a:lnTo>
                  <a:pt x="1024707" y="170460"/>
                </a:lnTo>
                <a:lnTo>
                  <a:pt x="1026992" y="180503"/>
                </a:lnTo>
                <a:lnTo>
                  <a:pt x="1029059" y="191734"/>
                </a:lnTo>
                <a:lnTo>
                  <a:pt x="1020057" y="196846"/>
                </a:lnTo>
                <a:lnTo>
                  <a:pt x="1005099" y="201169"/>
                </a:lnTo>
                <a:lnTo>
                  <a:pt x="993888" y="202382"/>
                </a:lnTo>
                <a:lnTo>
                  <a:pt x="978263" y="202500"/>
                </a:lnTo>
                <a:close/>
              </a:path>
              <a:path w="2205946" h="233898">
                <a:moveTo>
                  <a:pt x="1020283" y="38256"/>
                </a:moveTo>
                <a:lnTo>
                  <a:pt x="1016757" y="36410"/>
                </a:lnTo>
                <a:lnTo>
                  <a:pt x="1012626" y="34980"/>
                </a:lnTo>
                <a:lnTo>
                  <a:pt x="1006336" y="33662"/>
                </a:lnTo>
                <a:lnTo>
                  <a:pt x="997298" y="33053"/>
                </a:lnTo>
                <a:lnTo>
                  <a:pt x="1021455" y="33053"/>
                </a:lnTo>
                <a:lnTo>
                  <a:pt x="1020283" y="38256"/>
                </a:lnTo>
                <a:close/>
              </a:path>
              <a:path w="2205946" h="233898">
                <a:moveTo>
                  <a:pt x="1024707" y="170460"/>
                </a:moveTo>
                <a:lnTo>
                  <a:pt x="999899" y="170460"/>
                </a:lnTo>
                <a:lnTo>
                  <a:pt x="1005483" y="169597"/>
                </a:lnTo>
                <a:lnTo>
                  <a:pt x="1014790" y="166147"/>
                </a:lnTo>
                <a:lnTo>
                  <a:pt x="1018982" y="164104"/>
                </a:lnTo>
                <a:lnTo>
                  <a:pt x="1022704" y="161743"/>
                </a:lnTo>
                <a:lnTo>
                  <a:pt x="1024707" y="170460"/>
                </a:lnTo>
                <a:close/>
              </a:path>
              <a:path w="2205946" h="233898">
                <a:moveTo>
                  <a:pt x="1184568" y="36319"/>
                </a:moveTo>
                <a:lnTo>
                  <a:pt x="1056239" y="36319"/>
                </a:lnTo>
                <a:lnTo>
                  <a:pt x="1056239" y="3874"/>
                </a:lnTo>
                <a:lnTo>
                  <a:pt x="1184568" y="3874"/>
                </a:lnTo>
                <a:lnTo>
                  <a:pt x="1184568" y="36319"/>
                </a:lnTo>
                <a:close/>
              </a:path>
              <a:path w="2205946" h="233898">
                <a:moveTo>
                  <a:pt x="1138079" y="199032"/>
                </a:moveTo>
                <a:lnTo>
                  <a:pt x="1102728" y="199032"/>
                </a:lnTo>
                <a:lnTo>
                  <a:pt x="1102728" y="36319"/>
                </a:lnTo>
                <a:lnTo>
                  <a:pt x="1138079" y="36319"/>
                </a:lnTo>
                <a:lnTo>
                  <a:pt x="1138079" y="199032"/>
                </a:lnTo>
                <a:close/>
              </a:path>
              <a:path w="2205946" h="233898">
                <a:moveTo>
                  <a:pt x="1281990" y="201937"/>
                </a:moveTo>
                <a:lnTo>
                  <a:pt x="1259138" y="201937"/>
                </a:lnTo>
                <a:lnTo>
                  <a:pt x="1254719" y="201793"/>
                </a:lnTo>
                <a:lnTo>
                  <a:pt x="1221419" y="197685"/>
                </a:lnTo>
                <a:lnTo>
                  <a:pt x="1221419" y="5152"/>
                </a:lnTo>
                <a:lnTo>
                  <a:pt x="1270980" y="968"/>
                </a:lnTo>
                <a:lnTo>
                  <a:pt x="1279152" y="968"/>
                </a:lnTo>
                <a:lnTo>
                  <a:pt x="1319936" y="13771"/>
                </a:lnTo>
                <a:lnTo>
                  <a:pt x="1331188" y="31476"/>
                </a:lnTo>
                <a:lnTo>
                  <a:pt x="1265199" y="31476"/>
                </a:lnTo>
                <a:lnTo>
                  <a:pt x="1259888" y="31847"/>
                </a:lnTo>
                <a:lnTo>
                  <a:pt x="1256770" y="33166"/>
                </a:lnTo>
                <a:lnTo>
                  <a:pt x="1256770" y="86683"/>
                </a:lnTo>
                <a:lnTo>
                  <a:pt x="1319290" y="86683"/>
                </a:lnTo>
                <a:lnTo>
                  <a:pt x="1314057" y="91291"/>
                </a:lnTo>
                <a:lnTo>
                  <a:pt x="1309752" y="93712"/>
                </a:lnTo>
                <a:lnTo>
                  <a:pt x="1304757" y="95392"/>
                </a:lnTo>
                <a:lnTo>
                  <a:pt x="1304757" y="97072"/>
                </a:lnTo>
                <a:lnTo>
                  <a:pt x="1331025" y="115254"/>
                </a:lnTo>
                <a:lnTo>
                  <a:pt x="1256770" y="115254"/>
                </a:lnTo>
                <a:lnTo>
                  <a:pt x="1256770" y="169787"/>
                </a:lnTo>
                <a:lnTo>
                  <a:pt x="1258246" y="170331"/>
                </a:lnTo>
                <a:lnTo>
                  <a:pt x="1260788" y="170747"/>
                </a:lnTo>
                <a:lnTo>
                  <a:pt x="1267991" y="171292"/>
                </a:lnTo>
                <a:lnTo>
                  <a:pt x="1271275" y="171429"/>
                </a:lnTo>
                <a:lnTo>
                  <a:pt x="1331985" y="171429"/>
                </a:lnTo>
                <a:lnTo>
                  <a:pt x="1329046" y="177694"/>
                </a:lnTo>
                <a:lnTo>
                  <a:pt x="1324400" y="183679"/>
                </a:lnTo>
                <a:lnTo>
                  <a:pt x="1312695" y="192948"/>
                </a:lnTo>
                <a:lnTo>
                  <a:pt x="1305870" y="196376"/>
                </a:lnTo>
                <a:lnTo>
                  <a:pt x="1290252" y="200825"/>
                </a:lnTo>
                <a:lnTo>
                  <a:pt x="1281990" y="201937"/>
                </a:lnTo>
                <a:close/>
              </a:path>
              <a:path w="2205946" h="233898">
                <a:moveTo>
                  <a:pt x="1319290" y="86683"/>
                </a:moveTo>
                <a:lnTo>
                  <a:pt x="1266750" y="86683"/>
                </a:lnTo>
                <a:lnTo>
                  <a:pt x="1269088" y="86546"/>
                </a:lnTo>
                <a:lnTo>
                  <a:pt x="1274400" y="85986"/>
                </a:lnTo>
                <a:lnTo>
                  <a:pt x="1297448" y="64565"/>
                </a:lnTo>
                <a:lnTo>
                  <a:pt x="1297448" y="52300"/>
                </a:lnTo>
                <a:lnTo>
                  <a:pt x="1276193" y="31476"/>
                </a:lnTo>
                <a:lnTo>
                  <a:pt x="1331188" y="31476"/>
                </a:lnTo>
                <a:lnTo>
                  <a:pt x="1332718" y="38869"/>
                </a:lnTo>
                <a:lnTo>
                  <a:pt x="1332799" y="54018"/>
                </a:lnTo>
                <a:lnTo>
                  <a:pt x="1332285" y="58830"/>
                </a:lnTo>
                <a:lnTo>
                  <a:pt x="1330249" y="68356"/>
                </a:lnTo>
                <a:lnTo>
                  <a:pt x="1328630" y="72836"/>
                </a:lnTo>
                <a:lnTo>
                  <a:pt x="1324189" y="81250"/>
                </a:lnTo>
                <a:lnTo>
                  <a:pt x="1321275" y="84935"/>
                </a:lnTo>
                <a:lnTo>
                  <a:pt x="1319290" y="86683"/>
                </a:lnTo>
                <a:close/>
              </a:path>
              <a:path w="2205946" h="233898">
                <a:moveTo>
                  <a:pt x="1331985" y="171429"/>
                </a:moveTo>
                <a:lnTo>
                  <a:pt x="1281990" y="171429"/>
                </a:lnTo>
                <a:lnTo>
                  <a:pt x="1288361" y="168962"/>
                </a:lnTo>
                <a:lnTo>
                  <a:pt x="1298341" y="159095"/>
                </a:lnTo>
                <a:lnTo>
                  <a:pt x="1300838" y="151884"/>
                </a:lnTo>
                <a:lnTo>
                  <a:pt x="1300838" y="136357"/>
                </a:lnTo>
                <a:lnTo>
                  <a:pt x="1274779" y="115254"/>
                </a:lnTo>
                <a:lnTo>
                  <a:pt x="1331025" y="115254"/>
                </a:lnTo>
                <a:lnTo>
                  <a:pt x="1333223" y="119559"/>
                </a:lnTo>
                <a:lnTo>
                  <a:pt x="1336757" y="130501"/>
                </a:lnTo>
                <a:lnTo>
                  <a:pt x="1337562" y="136357"/>
                </a:lnTo>
                <a:lnTo>
                  <a:pt x="1337633" y="145618"/>
                </a:lnTo>
                <a:lnTo>
                  <a:pt x="1336238" y="158920"/>
                </a:lnTo>
                <a:lnTo>
                  <a:pt x="1332481" y="170369"/>
                </a:lnTo>
                <a:lnTo>
                  <a:pt x="1331985" y="171429"/>
                </a:lnTo>
                <a:close/>
              </a:path>
              <a:path w="2205946" h="233898">
                <a:moveTo>
                  <a:pt x="1479195" y="199032"/>
                </a:moveTo>
                <a:lnTo>
                  <a:pt x="1380406" y="199032"/>
                </a:lnTo>
                <a:lnTo>
                  <a:pt x="1380406" y="3874"/>
                </a:lnTo>
                <a:lnTo>
                  <a:pt x="1478227" y="3874"/>
                </a:lnTo>
                <a:lnTo>
                  <a:pt x="1478227" y="36319"/>
                </a:lnTo>
                <a:lnTo>
                  <a:pt x="1415757" y="36319"/>
                </a:lnTo>
                <a:lnTo>
                  <a:pt x="1415757" y="84261"/>
                </a:lnTo>
                <a:lnTo>
                  <a:pt x="1472416" y="84261"/>
                </a:lnTo>
                <a:lnTo>
                  <a:pt x="1472416" y="116707"/>
                </a:lnTo>
                <a:lnTo>
                  <a:pt x="1415757" y="116707"/>
                </a:lnTo>
                <a:lnTo>
                  <a:pt x="1415757" y="166586"/>
                </a:lnTo>
                <a:lnTo>
                  <a:pt x="1479195" y="166586"/>
                </a:lnTo>
                <a:lnTo>
                  <a:pt x="1479195" y="199032"/>
                </a:lnTo>
                <a:close/>
              </a:path>
              <a:path w="2205946" h="233898">
                <a:moveTo>
                  <a:pt x="1558008" y="199032"/>
                </a:moveTo>
                <a:lnTo>
                  <a:pt x="1522657" y="199032"/>
                </a:lnTo>
                <a:lnTo>
                  <a:pt x="1522657" y="3874"/>
                </a:lnTo>
                <a:lnTo>
                  <a:pt x="1558008" y="3874"/>
                </a:lnTo>
                <a:lnTo>
                  <a:pt x="1558008" y="84261"/>
                </a:lnTo>
                <a:lnTo>
                  <a:pt x="1646144" y="84261"/>
                </a:lnTo>
                <a:lnTo>
                  <a:pt x="1646144" y="116707"/>
                </a:lnTo>
                <a:lnTo>
                  <a:pt x="1558008" y="116707"/>
                </a:lnTo>
                <a:lnTo>
                  <a:pt x="1558008" y="199032"/>
                </a:lnTo>
                <a:close/>
              </a:path>
              <a:path w="2205946" h="233898">
                <a:moveTo>
                  <a:pt x="1646144" y="84261"/>
                </a:moveTo>
                <a:lnTo>
                  <a:pt x="1610793" y="84261"/>
                </a:lnTo>
                <a:lnTo>
                  <a:pt x="1610793" y="3874"/>
                </a:lnTo>
                <a:lnTo>
                  <a:pt x="1646144" y="3874"/>
                </a:lnTo>
                <a:lnTo>
                  <a:pt x="1646144" y="84261"/>
                </a:lnTo>
                <a:close/>
              </a:path>
              <a:path w="2205946" h="233898">
                <a:moveTo>
                  <a:pt x="1646144" y="199032"/>
                </a:moveTo>
                <a:lnTo>
                  <a:pt x="1610793" y="199032"/>
                </a:lnTo>
                <a:lnTo>
                  <a:pt x="1610793" y="116707"/>
                </a:lnTo>
                <a:lnTo>
                  <a:pt x="1646144" y="116707"/>
                </a:lnTo>
                <a:lnTo>
                  <a:pt x="1646144" y="199032"/>
                </a:lnTo>
                <a:close/>
              </a:path>
              <a:path w="2205946" h="233898">
                <a:moveTo>
                  <a:pt x="1728989" y="199032"/>
                </a:moveTo>
                <a:lnTo>
                  <a:pt x="1693638" y="199032"/>
                </a:lnTo>
                <a:lnTo>
                  <a:pt x="1693638" y="3874"/>
                </a:lnTo>
                <a:lnTo>
                  <a:pt x="1728989" y="3874"/>
                </a:lnTo>
                <a:lnTo>
                  <a:pt x="1728989" y="84261"/>
                </a:lnTo>
                <a:lnTo>
                  <a:pt x="1817125" y="84261"/>
                </a:lnTo>
                <a:lnTo>
                  <a:pt x="1817125" y="116707"/>
                </a:lnTo>
                <a:lnTo>
                  <a:pt x="1728989" y="116707"/>
                </a:lnTo>
                <a:lnTo>
                  <a:pt x="1728989" y="199032"/>
                </a:lnTo>
                <a:close/>
              </a:path>
              <a:path w="2205946" h="233898">
                <a:moveTo>
                  <a:pt x="1817125" y="84261"/>
                </a:moveTo>
                <a:lnTo>
                  <a:pt x="1781773" y="84261"/>
                </a:lnTo>
                <a:lnTo>
                  <a:pt x="1781773" y="3874"/>
                </a:lnTo>
                <a:lnTo>
                  <a:pt x="1817125" y="3874"/>
                </a:lnTo>
                <a:lnTo>
                  <a:pt x="1817125" y="84261"/>
                </a:lnTo>
                <a:close/>
              </a:path>
              <a:path w="2205946" h="233898">
                <a:moveTo>
                  <a:pt x="1817125" y="199032"/>
                </a:moveTo>
                <a:lnTo>
                  <a:pt x="1781773" y="199032"/>
                </a:lnTo>
                <a:lnTo>
                  <a:pt x="1781773" y="116707"/>
                </a:lnTo>
                <a:lnTo>
                  <a:pt x="1817125" y="116707"/>
                </a:lnTo>
                <a:lnTo>
                  <a:pt x="1817125" y="199032"/>
                </a:lnTo>
                <a:close/>
              </a:path>
              <a:path w="2205946" h="233898">
                <a:moveTo>
                  <a:pt x="2025878" y="199032"/>
                </a:moveTo>
                <a:lnTo>
                  <a:pt x="1990527" y="199032"/>
                </a:lnTo>
                <a:lnTo>
                  <a:pt x="1990527" y="3874"/>
                </a:lnTo>
                <a:lnTo>
                  <a:pt x="2025878" y="3874"/>
                </a:lnTo>
                <a:lnTo>
                  <a:pt x="2025878" y="199032"/>
                </a:lnTo>
                <a:close/>
              </a:path>
              <a:path w="2205946" h="233898">
                <a:moveTo>
                  <a:pt x="1909761" y="201937"/>
                </a:moveTo>
                <a:lnTo>
                  <a:pt x="1868326" y="198403"/>
                </a:lnTo>
                <a:lnTo>
                  <a:pt x="1864618" y="197473"/>
                </a:lnTo>
                <a:lnTo>
                  <a:pt x="1864618" y="3874"/>
                </a:lnTo>
                <a:lnTo>
                  <a:pt x="1899970" y="5586"/>
                </a:lnTo>
                <a:lnTo>
                  <a:pt x="1899970" y="73903"/>
                </a:lnTo>
                <a:lnTo>
                  <a:pt x="1939882" y="73903"/>
                </a:lnTo>
                <a:lnTo>
                  <a:pt x="1970636" y="104116"/>
                </a:lnTo>
                <a:lnTo>
                  <a:pt x="1910850" y="104116"/>
                </a:lnTo>
                <a:lnTo>
                  <a:pt x="1908550" y="104396"/>
                </a:lnTo>
                <a:lnTo>
                  <a:pt x="1903011" y="105516"/>
                </a:lnTo>
                <a:lnTo>
                  <a:pt x="1901074" y="106068"/>
                </a:lnTo>
                <a:lnTo>
                  <a:pt x="1899970" y="106621"/>
                </a:lnTo>
                <a:lnTo>
                  <a:pt x="1899970" y="167819"/>
                </a:lnTo>
                <a:lnTo>
                  <a:pt x="1901445" y="168379"/>
                </a:lnTo>
                <a:lnTo>
                  <a:pt x="1903291" y="168803"/>
                </a:lnTo>
                <a:lnTo>
                  <a:pt x="1907710" y="169355"/>
                </a:lnTo>
                <a:lnTo>
                  <a:pt x="1910018" y="169492"/>
                </a:lnTo>
                <a:lnTo>
                  <a:pt x="1969162" y="169492"/>
                </a:lnTo>
                <a:lnTo>
                  <a:pt x="1965685" y="176970"/>
                </a:lnTo>
                <a:lnTo>
                  <a:pt x="1958635" y="186385"/>
                </a:lnTo>
                <a:lnTo>
                  <a:pt x="1949690" y="193190"/>
                </a:lnTo>
                <a:lnTo>
                  <a:pt x="1938563" y="198050"/>
                </a:lnTo>
                <a:lnTo>
                  <a:pt x="1925253" y="200965"/>
                </a:lnTo>
                <a:lnTo>
                  <a:pt x="1909761" y="201937"/>
                </a:lnTo>
                <a:close/>
              </a:path>
              <a:path w="2205946" h="233898">
                <a:moveTo>
                  <a:pt x="1939882" y="73903"/>
                </a:moveTo>
                <a:lnTo>
                  <a:pt x="1899970" y="73903"/>
                </a:lnTo>
                <a:lnTo>
                  <a:pt x="1901634" y="73532"/>
                </a:lnTo>
                <a:lnTo>
                  <a:pt x="1904411" y="73070"/>
                </a:lnTo>
                <a:lnTo>
                  <a:pt x="1912190" y="71950"/>
                </a:lnTo>
                <a:lnTo>
                  <a:pt x="1915981" y="71670"/>
                </a:lnTo>
                <a:lnTo>
                  <a:pt x="1927467" y="71670"/>
                </a:lnTo>
                <a:lnTo>
                  <a:pt x="1934731" y="72556"/>
                </a:lnTo>
                <a:lnTo>
                  <a:pt x="1939882" y="73903"/>
                </a:lnTo>
                <a:close/>
              </a:path>
              <a:path w="2205946" h="233898">
                <a:moveTo>
                  <a:pt x="1969162" y="169492"/>
                </a:moveTo>
                <a:lnTo>
                  <a:pt x="1920717" y="169492"/>
                </a:lnTo>
                <a:lnTo>
                  <a:pt x="1927172" y="166942"/>
                </a:lnTo>
                <a:lnTo>
                  <a:pt x="1932665" y="160791"/>
                </a:lnTo>
                <a:lnTo>
                  <a:pt x="1937199" y="150571"/>
                </a:lnTo>
                <a:lnTo>
                  <a:pt x="1938711" y="135555"/>
                </a:lnTo>
                <a:lnTo>
                  <a:pt x="1938711" y="129252"/>
                </a:lnTo>
                <a:lnTo>
                  <a:pt x="1916571" y="104116"/>
                </a:lnTo>
                <a:lnTo>
                  <a:pt x="1970636" y="104116"/>
                </a:lnTo>
                <a:lnTo>
                  <a:pt x="1973347" y="111144"/>
                </a:lnTo>
                <a:lnTo>
                  <a:pt x="1974946" y="123107"/>
                </a:lnTo>
                <a:lnTo>
                  <a:pt x="1975416" y="139187"/>
                </a:lnTo>
                <a:lnTo>
                  <a:pt x="1973984" y="153467"/>
                </a:lnTo>
                <a:lnTo>
                  <a:pt x="1970771" y="166029"/>
                </a:lnTo>
                <a:lnTo>
                  <a:pt x="1969162" y="169492"/>
                </a:lnTo>
                <a:close/>
              </a:path>
              <a:path w="2205946" h="233898">
                <a:moveTo>
                  <a:pt x="2100891" y="199032"/>
                </a:moveTo>
                <a:lnTo>
                  <a:pt x="2062120" y="199032"/>
                </a:lnTo>
                <a:lnTo>
                  <a:pt x="2109873" y="99780"/>
                </a:lnTo>
                <a:lnTo>
                  <a:pt x="2066478" y="3874"/>
                </a:lnTo>
                <a:lnTo>
                  <a:pt x="2108874" y="3874"/>
                </a:lnTo>
                <a:lnTo>
                  <a:pt x="2131627" y="59624"/>
                </a:lnTo>
                <a:lnTo>
                  <a:pt x="2136961" y="80811"/>
                </a:lnTo>
                <a:lnTo>
                  <a:pt x="2167085" y="80811"/>
                </a:lnTo>
                <a:lnTo>
                  <a:pt x="2159026" y="97828"/>
                </a:lnTo>
                <a:lnTo>
                  <a:pt x="2168076" y="117350"/>
                </a:lnTo>
                <a:lnTo>
                  <a:pt x="2132777" y="117350"/>
                </a:lnTo>
                <a:lnTo>
                  <a:pt x="2127185" y="139097"/>
                </a:lnTo>
                <a:lnTo>
                  <a:pt x="2100891" y="199032"/>
                </a:lnTo>
                <a:close/>
              </a:path>
              <a:path w="2205946" h="233898">
                <a:moveTo>
                  <a:pt x="2167085" y="80811"/>
                </a:moveTo>
                <a:lnTo>
                  <a:pt x="2136961" y="80811"/>
                </a:lnTo>
                <a:lnTo>
                  <a:pt x="2141963" y="59624"/>
                </a:lnTo>
                <a:lnTo>
                  <a:pt x="2165586" y="3874"/>
                </a:lnTo>
                <a:lnTo>
                  <a:pt x="2203525" y="3874"/>
                </a:lnTo>
                <a:lnTo>
                  <a:pt x="2167085" y="80811"/>
                </a:lnTo>
                <a:close/>
              </a:path>
              <a:path w="2205946" h="233898">
                <a:moveTo>
                  <a:pt x="2205946" y="199032"/>
                </a:moveTo>
                <a:lnTo>
                  <a:pt x="2164943" y="199032"/>
                </a:lnTo>
                <a:lnTo>
                  <a:pt x="2138649" y="139097"/>
                </a:lnTo>
                <a:lnTo>
                  <a:pt x="2132777" y="117350"/>
                </a:lnTo>
                <a:lnTo>
                  <a:pt x="2168076" y="117350"/>
                </a:lnTo>
                <a:lnTo>
                  <a:pt x="2205946" y="1990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8250817" y="4086013"/>
            <a:ext cx="1053316" cy="202859"/>
          </a:xfrm>
          <a:custGeom>
            <a:avLst/>
            <a:gdLst/>
            <a:ahLst/>
            <a:cxnLst/>
            <a:rect l="l" t="t" r="r" b="b"/>
            <a:pathLst>
              <a:path w="1053316" h="202859">
                <a:moveTo>
                  <a:pt x="63836" y="202500"/>
                </a:moveTo>
                <a:lnTo>
                  <a:pt x="28490" y="188193"/>
                </a:lnTo>
                <a:lnTo>
                  <a:pt x="3449" y="140384"/>
                </a:lnTo>
                <a:lnTo>
                  <a:pt x="0" y="101006"/>
                </a:lnTo>
                <a:lnTo>
                  <a:pt x="405" y="86895"/>
                </a:lnTo>
                <a:lnTo>
                  <a:pt x="11401" y="39012"/>
                </a:lnTo>
                <a:lnTo>
                  <a:pt x="47418" y="4227"/>
                </a:lnTo>
                <a:lnTo>
                  <a:pt x="72435" y="0"/>
                </a:lnTo>
                <a:lnTo>
                  <a:pt x="81530" y="0"/>
                </a:lnTo>
                <a:lnTo>
                  <a:pt x="89475" y="749"/>
                </a:lnTo>
                <a:lnTo>
                  <a:pt x="103034" y="3730"/>
                </a:lnTo>
                <a:lnTo>
                  <a:pt x="108558" y="5402"/>
                </a:lnTo>
                <a:lnTo>
                  <a:pt x="112104" y="10500"/>
                </a:lnTo>
                <a:lnTo>
                  <a:pt x="107027" y="33053"/>
                </a:lnTo>
                <a:lnTo>
                  <a:pt x="82871" y="33053"/>
                </a:lnTo>
                <a:lnTo>
                  <a:pt x="65237" y="34243"/>
                </a:lnTo>
                <a:lnTo>
                  <a:pt x="38913" y="73577"/>
                </a:lnTo>
                <a:lnTo>
                  <a:pt x="36825" y="104338"/>
                </a:lnTo>
                <a:lnTo>
                  <a:pt x="37512" y="117422"/>
                </a:lnTo>
                <a:lnTo>
                  <a:pt x="50158" y="157385"/>
                </a:lnTo>
                <a:lnTo>
                  <a:pt x="71519" y="170460"/>
                </a:lnTo>
                <a:lnTo>
                  <a:pt x="110280" y="170460"/>
                </a:lnTo>
                <a:lnTo>
                  <a:pt x="112565" y="180503"/>
                </a:lnTo>
                <a:lnTo>
                  <a:pt x="114632" y="191734"/>
                </a:lnTo>
                <a:lnTo>
                  <a:pt x="105630" y="196846"/>
                </a:lnTo>
                <a:lnTo>
                  <a:pt x="90672" y="201169"/>
                </a:lnTo>
                <a:lnTo>
                  <a:pt x="79461" y="202382"/>
                </a:lnTo>
                <a:lnTo>
                  <a:pt x="63836" y="202500"/>
                </a:lnTo>
                <a:close/>
              </a:path>
              <a:path w="1053316" h="202859">
                <a:moveTo>
                  <a:pt x="105856" y="38256"/>
                </a:moveTo>
                <a:lnTo>
                  <a:pt x="102330" y="36410"/>
                </a:lnTo>
                <a:lnTo>
                  <a:pt x="98199" y="34980"/>
                </a:lnTo>
                <a:lnTo>
                  <a:pt x="91909" y="33662"/>
                </a:lnTo>
                <a:lnTo>
                  <a:pt x="82871" y="33053"/>
                </a:lnTo>
                <a:lnTo>
                  <a:pt x="107027" y="33053"/>
                </a:lnTo>
                <a:lnTo>
                  <a:pt x="105856" y="38256"/>
                </a:lnTo>
                <a:close/>
              </a:path>
              <a:path w="1053316" h="202859">
                <a:moveTo>
                  <a:pt x="110280" y="170460"/>
                </a:moveTo>
                <a:lnTo>
                  <a:pt x="85472" y="170460"/>
                </a:lnTo>
                <a:lnTo>
                  <a:pt x="91056" y="169597"/>
                </a:lnTo>
                <a:lnTo>
                  <a:pt x="100363" y="166147"/>
                </a:lnTo>
                <a:lnTo>
                  <a:pt x="104555" y="164104"/>
                </a:lnTo>
                <a:lnTo>
                  <a:pt x="108277" y="161743"/>
                </a:lnTo>
                <a:lnTo>
                  <a:pt x="110280" y="170460"/>
                </a:lnTo>
                <a:close/>
              </a:path>
              <a:path w="1053316" h="202859">
                <a:moveTo>
                  <a:pt x="207978" y="202859"/>
                </a:moveTo>
                <a:lnTo>
                  <a:pt x="171450" y="190334"/>
                </a:lnTo>
                <a:lnTo>
                  <a:pt x="149373" y="156565"/>
                </a:lnTo>
                <a:lnTo>
                  <a:pt x="142282" y="112774"/>
                </a:lnTo>
                <a:lnTo>
                  <a:pt x="142087" y="95763"/>
                </a:lnTo>
                <a:lnTo>
                  <a:pt x="142624" y="82982"/>
                </a:lnTo>
                <a:lnTo>
                  <a:pt x="150065" y="44659"/>
                </a:lnTo>
                <a:lnTo>
                  <a:pt x="176743" y="8885"/>
                </a:lnTo>
                <a:lnTo>
                  <a:pt x="218618" y="351"/>
                </a:lnTo>
                <a:lnTo>
                  <a:pt x="231221" y="2722"/>
                </a:lnTo>
                <a:lnTo>
                  <a:pt x="242604" y="7411"/>
                </a:lnTo>
                <a:lnTo>
                  <a:pt x="250781" y="13143"/>
                </a:lnTo>
                <a:lnTo>
                  <a:pt x="258981" y="22069"/>
                </a:lnTo>
                <a:lnTo>
                  <a:pt x="265846" y="32445"/>
                </a:lnTo>
                <a:lnTo>
                  <a:pt x="210841" y="32445"/>
                </a:lnTo>
                <a:lnTo>
                  <a:pt x="209301" y="32486"/>
                </a:lnTo>
                <a:lnTo>
                  <a:pt x="182168" y="64541"/>
                </a:lnTo>
                <a:lnTo>
                  <a:pt x="178783" y="103652"/>
                </a:lnTo>
                <a:lnTo>
                  <a:pt x="179255" y="116704"/>
                </a:lnTo>
                <a:lnTo>
                  <a:pt x="188626" y="156833"/>
                </a:lnTo>
                <a:lnTo>
                  <a:pt x="204886" y="170460"/>
                </a:lnTo>
                <a:lnTo>
                  <a:pt x="265141" y="170460"/>
                </a:lnTo>
                <a:lnTo>
                  <a:pt x="263580" y="173579"/>
                </a:lnTo>
                <a:lnTo>
                  <a:pt x="256557" y="184600"/>
                </a:lnTo>
                <a:lnTo>
                  <a:pt x="247224" y="192608"/>
                </a:lnTo>
                <a:lnTo>
                  <a:pt x="236124" y="198321"/>
                </a:lnTo>
                <a:lnTo>
                  <a:pt x="223095" y="201739"/>
                </a:lnTo>
                <a:lnTo>
                  <a:pt x="207978" y="202859"/>
                </a:lnTo>
                <a:close/>
              </a:path>
              <a:path w="1053316" h="202859">
                <a:moveTo>
                  <a:pt x="265141" y="170460"/>
                </a:moveTo>
                <a:lnTo>
                  <a:pt x="204886" y="170460"/>
                </a:lnTo>
                <a:lnTo>
                  <a:pt x="216914" y="169802"/>
                </a:lnTo>
                <a:lnTo>
                  <a:pt x="227543" y="164045"/>
                </a:lnTo>
                <a:lnTo>
                  <a:pt x="242720" y="116704"/>
                </a:lnTo>
                <a:lnTo>
                  <a:pt x="243112" y="98088"/>
                </a:lnTo>
                <a:lnTo>
                  <a:pt x="242714" y="86903"/>
                </a:lnTo>
                <a:lnTo>
                  <a:pt x="233556" y="46405"/>
                </a:lnTo>
                <a:lnTo>
                  <a:pt x="216970" y="32445"/>
                </a:lnTo>
                <a:lnTo>
                  <a:pt x="265846" y="32445"/>
                </a:lnTo>
                <a:lnTo>
                  <a:pt x="277923" y="70971"/>
                </a:lnTo>
                <a:lnTo>
                  <a:pt x="279733" y="112836"/>
                </a:lnTo>
                <a:lnTo>
                  <a:pt x="278650" y="126221"/>
                </a:lnTo>
                <a:lnTo>
                  <a:pt x="276607" y="138842"/>
                </a:lnTo>
                <a:lnTo>
                  <a:pt x="273491" y="150845"/>
                </a:lnTo>
                <a:lnTo>
                  <a:pt x="269187" y="162376"/>
                </a:lnTo>
                <a:lnTo>
                  <a:pt x="265141" y="170460"/>
                </a:lnTo>
                <a:close/>
              </a:path>
              <a:path w="1053316" h="202859">
                <a:moveTo>
                  <a:pt x="383459" y="201937"/>
                </a:moveTo>
                <a:lnTo>
                  <a:pt x="360608" y="201937"/>
                </a:lnTo>
                <a:lnTo>
                  <a:pt x="356189" y="201793"/>
                </a:lnTo>
                <a:lnTo>
                  <a:pt x="322889" y="197685"/>
                </a:lnTo>
                <a:lnTo>
                  <a:pt x="322889" y="5152"/>
                </a:lnTo>
                <a:lnTo>
                  <a:pt x="372450" y="968"/>
                </a:lnTo>
                <a:lnTo>
                  <a:pt x="380622" y="968"/>
                </a:lnTo>
                <a:lnTo>
                  <a:pt x="421406" y="13771"/>
                </a:lnTo>
                <a:lnTo>
                  <a:pt x="432658" y="31477"/>
                </a:lnTo>
                <a:lnTo>
                  <a:pt x="366669" y="31477"/>
                </a:lnTo>
                <a:lnTo>
                  <a:pt x="361358" y="31847"/>
                </a:lnTo>
                <a:lnTo>
                  <a:pt x="358240" y="33166"/>
                </a:lnTo>
                <a:lnTo>
                  <a:pt x="358240" y="86683"/>
                </a:lnTo>
                <a:lnTo>
                  <a:pt x="420760" y="86683"/>
                </a:lnTo>
                <a:lnTo>
                  <a:pt x="415527" y="91291"/>
                </a:lnTo>
                <a:lnTo>
                  <a:pt x="411222" y="93712"/>
                </a:lnTo>
                <a:lnTo>
                  <a:pt x="406227" y="95392"/>
                </a:lnTo>
                <a:lnTo>
                  <a:pt x="406227" y="97071"/>
                </a:lnTo>
                <a:lnTo>
                  <a:pt x="432495" y="115254"/>
                </a:lnTo>
                <a:lnTo>
                  <a:pt x="358240" y="115254"/>
                </a:lnTo>
                <a:lnTo>
                  <a:pt x="358240" y="169787"/>
                </a:lnTo>
                <a:lnTo>
                  <a:pt x="359716" y="170331"/>
                </a:lnTo>
                <a:lnTo>
                  <a:pt x="362258" y="170748"/>
                </a:lnTo>
                <a:lnTo>
                  <a:pt x="369461" y="171292"/>
                </a:lnTo>
                <a:lnTo>
                  <a:pt x="372745" y="171429"/>
                </a:lnTo>
                <a:lnTo>
                  <a:pt x="433455" y="171429"/>
                </a:lnTo>
                <a:lnTo>
                  <a:pt x="430516" y="177694"/>
                </a:lnTo>
                <a:lnTo>
                  <a:pt x="425870" y="183679"/>
                </a:lnTo>
                <a:lnTo>
                  <a:pt x="414165" y="192948"/>
                </a:lnTo>
                <a:lnTo>
                  <a:pt x="407340" y="196376"/>
                </a:lnTo>
                <a:lnTo>
                  <a:pt x="391722" y="200825"/>
                </a:lnTo>
                <a:lnTo>
                  <a:pt x="383459" y="201937"/>
                </a:lnTo>
                <a:close/>
              </a:path>
              <a:path w="1053316" h="202859">
                <a:moveTo>
                  <a:pt x="420760" y="86683"/>
                </a:moveTo>
                <a:lnTo>
                  <a:pt x="368220" y="86683"/>
                </a:lnTo>
                <a:lnTo>
                  <a:pt x="370558" y="86546"/>
                </a:lnTo>
                <a:lnTo>
                  <a:pt x="375870" y="85987"/>
                </a:lnTo>
                <a:lnTo>
                  <a:pt x="398918" y="64565"/>
                </a:lnTo>
                <a:lnTo>
                  <a:pt x="398918" y="52300"/>
                </a:lnTo>
                <a:lnTo>
                  <a:pt x="377663" y="31477"/>
                </a:lnTo>
                <a:lnTo>
                  <a:pt x="432658" y="31477"/>
                </a:lnTo>
                <a:lnTo>
                  <a:pt x="434188" y="38869"/>
                </a:lnTo>
                <a:lnTo>
                  <a:pt x="434269" y="54018"/>
                </a:lnTo>
                <a:lnTo>
                  <a:pt x="433755" y="58830"/>
                </a:lnTo>
                <a:lnTo>
                  <a:pt x="431719" y="68356"/>
                </a:lnTo>
                <a:lnTo>
                  <a:pt x="430100" y="72836"/>
                </a:lnTo>
                <a:lnTo>
                  <a:pt x="425658" y="81250"/>
                </a:lnTo>
                <a:lnTo>
                  <a:pt x="422745" y="84935"/>
                </a:lnTo>
                <a:lnTo>
                  <a:pt x="420760" y="86683"/>
                </a:lnTo>
                <a:close/>
              </a:path>
              <a:path w="1053316" h="202859">
                <a:moveTo>
                  <a:pt x="433455" y="171429"/>
                </a:moveTo>
                <a:lnTo>
                  <a:pt x="383459" y="171429"/>
                </a:lnTo>
                <a:lnTo>
                  <a:pt x="389831" y="168962"/>
                </a:lnTo>
                <a:lnTo>
                  <a:pt x="399811" y="159095"/>
                </a:lnTo>
                <a:lnTo>
                  <a:pt x="402308" y="151884"/>
                </a:lnTo>
                <a:lnTo>
                  <a:pt x="402308" y="136357"/>
                </a:lnTo>
                <a:lnTo>
                  <a:pt x="376249" y="115254"/>
                </a:lnTo>
                <a:lnTo>
                  <a:pt x="432495" y="115254"/>
                </a:lnTo>
                <a:lnTo>
                  <a:pt x="434693" y="119559"/>
                </a:lnTo>
                <a:lnTo>
                  <a:pt x="438227" y="130501"/>
                </a:lnTo>
                <a:lnTo>
                  <a:pt x="439032" y="136357"/>
                </a:lnTo>
                <a:lnTo>
                  <a:pt x="439103" y="145618"/>
                </a:lnTo>
                <a:lnTo>
                  <a:pt x="437708" y="158920"/>
                </a:lnTo>
                <a:lnTo>
                  <a:pt x="433951" y="170369"/>
                </a:lnTo>
                <a:lnTo>
                  <a:pt x="433455" y="171429"/>
                </a:lnTo>
                <a:close/>
              </a:path>
              <a:path w="1053316" h="202859">
                <a:moveTo>
                  <a:pt x="580665" y="199031"/>
                </a:moveTo>
                <a:lnTo>
                  <a:pt x="481875" y="199031"/>
                </a:lnTo>
                <a:lnTo>
                  <a:pt x="481875" y="3874"/>
                </a:lnTo>
                <a:lnTo>
                  <a:pt x="579697" y="3874"/>
                </a:lnTo>
                <a:lnTo>
                  <a:pt x="579697" y="36319"/>
                </a:lnTo>
                <a:lnTo>
                  <a:pt x="517227" y="36319"/>
                </a:lnTo>
                <a:lnTo>
                  <a:pt x="517227" y="84261"/>
                </a:lnTo>
                <a:lnTo>
                  <a:pt x="573886" y="84261"/>
                </a:lnTo>
                <a:lnTo>
                  <a:pt x="573886" y="116707"/>
                </a:lnTo>
                <a:lnTo>
                  <a:pt x="517227" y="116707"/>
                </a:lnTo>
                <a:lnTo>
                  <a:pt x="517227" y="166586"/>
                </a:lnTo>
                <a:lnTo>
                  <a:pt x="580665" y="166586"/>
                </a:lnTo>
                <a:lnTo>
                  <a:pt x="580665" y="199031"/>
                </a:lnTo>
                <a:close/>
              </a:path>
              <a:path w="1053316" h="202859">
                <a:moveTo>
                  <a:pt x="741803" y="36319"/>
                </a:moveTo>
                <a:lnTo>
                  <a:pt x="613473" y="36319"/>
                </a:lnTo>
                <a:lnTo>
                  <a:pt x="613473" y="3874"/>
                </a:lnTo>
                <a:lnTo>
                  <a:pt x="741803" y="3874"/>
                </a:lnTo>
                <a:lnTo>
                  <a:pt x="741803" y="36319"/>
                </a:lnTo>
                <a:close/>
              </a:path>
              <a:path w="1053316" h="202859">
                <a:moveTo>
                  <a:pt x="695313" y="199031"/>
                </a:moveTo>
                <a:lnTo>
                  <a:pt x="659962" y="199031"/>
                </a:lnTo>
                <a:lnTo>
                  <a:pt x="659962" y="36319"/>
                </a:lnTo>
                <a:lnTo>
                  <a:pt x="695313" y="36319"/>
                </a:lnTo>
                <a:lnTo>
                  <a:pt x="695313" y="199031"/>
                </a:lnTo>
                <a:close/>
              </a:path>
              <a:path w="1053316" h="202859">
                <a:moveTo>
                  <a:pt x="781552" y="199031"/>
                </a:moveTo>
                <a:lnTo>
                  <a:pt x="746685" y="199031"/>
                </a:lnTo>
                <a:lnTo>
                  <a:pt x="803200" y="2421"/>
                </a:lnTo>
                <a:lnTo>
                  <a:pt x="830819" y="2421"/>
                </a:lnTo>
                <a:lnTo>
                  <a:pt x="844515" y="49841"/>
                </a:lnTo>
                <a:lnTo>
                  <a:pt x="816034" y="49841"/>
                </a:lnTo>
                <a:lnTo>
                  <a:pt x="811304" y="80766"/>
                </a:lnTo>
                <a:lnTo>
                  <a:pt x="800461" y="125908"/>
                </a:lnTo>
                <a:lnTo>
                  <a:pt x="866486" y="125908"/>
                </a:lnTo>
                <a:lnTo>
                  <a:pt x="874738" y="154479"/>
                </a:lnTo>
                <a:lnTo>
                  <a:pt x="792955" y="154479"/>
                </a:lnTo>
                <a:lnTo>
                  <a:pt x="781552" y="199031"/>
                </a:lnTo>
                <a:close/>
              </a:path>
              <a:path w="1053316" h="202859">
                <a:moveTo>
                  <a:pt x="866486" y="125908"/>
                </a:moveTo>
                <a:lnTo>
                  <a:pt x="832718" y="125908"/>
                </a:lnTo>
                <a:lnTo>
                  <a:pt x="821595" y="80493"/>
                </a:lnTo>
                <a:lnTo>
                  <a:pt x="817146" y="49841"/>
                </a:lnTo>
                <a:lnTo>
                  <a:pt x="844515" y="49841"/>
                </a:lnTo>
                <a:lnTo>
                  <a:pt x="866486" y="125908"/>
                </a:lnTo>
                <a:close/>
              </a:path>
              <a:path w="1053316" h="202859">
                <a:moveTo>
                  <a:pt x="887606" y="199031"/>
                </a:moveTo>
                <a:lnTo>
                  <a:pt x="850787" y="199031"/>
                </a:lnTo>
                <a:lnTo>
                  <a:pt x="838832" y="154479"/>
                </a:lnTo>
                <a:lnTo>
                  <a:pt x="874738" y="154479"/>
                </a:lnTo>
                <a:lnTo>
                  <a:pt x="887606" y="199031"/>
                </a:lnTo>
                <a:close/>
              </a:path>
              <a:path w="1053316" h="202859">
                <a:moveTo>
                  <a:pt x="948261" y="199031"/>
                </a:moveTo>
                <a:lnTo>
                  <a:pt x="909490" y="199031"/>
                </a:lnTo>
                <a:lnTo>
                  <a:pt x="957242" y="99780"/>
                </a:lnTo>
                <a:lnTo>
                  <a:pt x="913848" y="3874"/>
                </a:lnTo>
                <a:lnTo>
                  <a:pt x="956244" y="3874"/>
                </a:lnTo>
                <a:lnTo>
                  <a:pt x="978996" y="59624"/>
                </a:lnTo>
                <a:lnTo>
                  <a:pt x="984331" y="80811"/>
                </a:lnTo>
                <a:lnTo>
                  <a:pt x="1014455" y="80811"/>
                </a:lnTo>
                <a:lnTo>
                  <a:pt x="1006395" y="97828"/>
                </a:lnTo>
                <a:lnTo>
                  <a:pt x="1015446" y="117350"/>
                </a:lnTo>
                <a:lnTo>
                  <a:pt x="980147" y="117350"/>
                </a:lnTo>
                <a:lnTo>
                  <a:pt x="974555" y="139097"/>
                </a:lnTo>
                <a:lnTo>
                  <a:pt x="948261" y="199031"/>
                </a:lnTo>
                <a:close/>
              </a:path>
              <a:path w="1053316" h="202859">
                <a:moveTo>
                  <a:pt x="1014455" y="80811"/>
                </a:moveTo>
                <a:lnTo>
                  <a:pt x="984331" y="80811"/>
                </a:lnTo>
                <a:lnTo>
                  <a:pt x="989332" y="59624"/>
                </a:lnTo>
                <a:lnTo>
                  <a:pt x="1012956" y="3874"/>
                </a:lnTo>
                <a:lnTo>
                  <a:pt x="1050894" y="3874"/>
                </a:lnTo>
                <a:lnTo>
                  <a:pt x="1014455" y="80811"/>
                </a:lnTo>
                <a:close/>
              </a:path>
              <a:path w="1053316" h="202859">
                <a:moveTo>
                  <a:pt x="1053316" y="199031"/>
                </a:moveTo>
                <a:lnTo>
                  <a:pt x="1012312" y="199031"/>
                </a:lnTo>
                <a:lnTo>
                  <a:pt x="986018" y="139097"/>
                </a:lnTo>
                <a:lnTo>
                  <a:pt x="980147" y="117350"/>
                </a:lnTo>
                <a:lnTo>
                  <a:pt x="1015446" y="117350"/>
                </a:lnTo>
                <a:lnTo>
                  <a:pt x="1053316" y="199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539674" y="2807559"/>
            <a:ext cx="600844" cy="202859"/>
          </a:xfrm>
          <a:custGeom>
            <a:avLst/>
            <a:gdLst/>
            <a:ahLst/>
            <a:cxnLst/>
            <a:rect l="l" t="t" r="r" b="b"/>
            <a:pathLst>
              <a:path w="600844" h="202859">
                <a:moveTo>
                  <a:pt x="63836" y="202500"/>
                </a:moveTo>
                <a:lnTo>
                  <a:pt x="28490" y="188193"/>
                </a:lnTo>
                <a:lnTo>
                  <a:pt x="3449" y="140384"/>
                </a:lnTo>
                <a:lnTo>
                  <a:pt x="0" y="101006"/>
                </a:lnTo>
                <a:lnTo>
                  <a:pt x="405" y="86895"/>
                </a:lnTo>
                <a:lnTo>
                  <a:pt x="11401" y="39012"/>
                </a:lnTo>
                <a:lnTo>
                  <a:pt x="47418" y="4227"/>
                </a:lnTo>
                <a:lnTo>
                  <a:pt x="72435" y="0"/>
                </a:lnTo>
                <a:lnTo>
                  <a:pt x="81530" y="0"/>
                </a:lnTo>
                <a:lnTo>
                  <a:pt x="89475" y="749"/>
                </a:lnTo>
                <a:lnTo>
                  <a:pt x="103034" y="3730"/>
                </a:lnTo>
                <a:lnTo>
                  <a:pt x="108558" y="5402"/>
                </a:lnTo>
                <a:lnTo>
                  <a:pt x="112104" y="10500"/>
                </a:lnTo>
                <a:lnTo>
                  <a:pt x="107028" y="33053"/>
                </a:lnTo>
                <a:lnTo>
                  <a:pt x="82871" y="33053"/>
                </a:lnTo>
                <a:lnTo>
                  <a:pt x="65237" y="34243"/>
                </a:lnTo>
                <a:lnTo>
                  <a:pt x="38913" y="73577"/>
                </a:lnTo>
                <a:lnTo>
                  <a:pt x="36825" y="104338"/>
                </a:lnTo>
                <a:lnTo>
                  <a:pt x="37512" y="117422"/>
                </a:lnTo>
                <a:lnTo>
                  <a:pt x="50159" y="157385"/>
                </a:lnTo>
                <a:lnTo>
                  <a:pt x="71519" y="170460"/>
                </a:lnTo>
                <a:lnTo>
                  <a:pt x="110280" y="170460"/>
                </a:lnTo>
                <a:lnTo>
                  <a:pt x="112565" y="180503"/>
                </a:lnTo>
                <a:lnTo>
                  <a:pt x="114633" y="191734"/>
                </a:lnTo>
                <a:lnTo>
                  <a:pt x="105630" y="196846"/>
                </a:lnTo>
                <a:lnTo>
                  <a:pt x="90672" y="201169"/>
                </a:lnTo>
                <a:lnTo>
                  <a:pt x="79461" y="202382"/>
                </a:lnTo>
                <a:lnTo>
                  <a:pt x="63836" y="202500"/>
                </a:lnTo>
                <a:close/>
              </a:path>
              <a:path w="600844" h="202859">
                <a:moveTo>
                  <a:pt x="105856" y="38256"/>
                </a:moveTo>
                <a:lnTo>
                  <a:pt x="102330" y="36410"/>
                </a:lnTo>
                <a:lnTo>
                  <a:pt x="98199" y="34980"/>
                </a:lnTo>
                <a:lnTo>
                  <a:pt x="91909" y="33662"/>
                </a:lnTo>
                <a:lnTo>
                  <a:pt x="82871" y="33053"/>
                </a:lnTo>
                <a:lnTo>
                  <a:pt x="107028" y="33053"/>
                </a:lnTo>
                <a:lnTo>
                  <a:pt x="105856" y="38256"/>
                </a:lnTo>
                <a:close/>
              </a:path>
              <a:path w="600844" h="202859">
                <a:moveTo>
                  <a:pt x="110280" y="170460"/>
                </a:moveTo>
                <a:lnTo>
                  <a:pt x="85472" y="170460"/>
                </a:lnTo>
                <a:lnTo>
                  <a:pt x="91056" y="169597"/>
                </a:lnTo>
                <a:lnTo>
                  <a:pt x="100363" y="166147"/>
                </a:lnTo>
                <a:lnTo>
                  <a:pt x="104555" y="164104"/>
                </a:lnTo>
                <a:lnTo>
                  <a:pt x="108278" y="161743"/>
                </a:lnTo>
                <a:lnTo>
                  <a:pt x="110280" y="170460"/>
                </a:lnTo>
                <a:close/>
              </a:path>
              <a:path w="600844" h="202859">
                <a:moveTo>
                  <a:pt x="203200" y="201937"/>
                </a:moveTo>
                <a:lnTo>
                  <a:pt x="161705" y="199145"/>
                </a:lnTo>
                <a:lnTo>
                  <a:pt x="154138" y="197473"/>
                </a:lnTo>
                <a:lnTo>
                  <a:pt x="154138" y="3874"/>
                </a:lnTo>
                <a:lnTo>
                  <a:pt x="256318" y="3874"/>
                </a:lnTo>
                <a:lnTo>
                  <a:pt x="256318" y="36319"/>
                </a:lnTo>
                <a:lnTo>
                  <a:pt x="189490" y="37448"/>
                </a:lnTo>
                <a:lnTo>
                  <a:pt x="189490" y="78541"/>
                </a:lnTo>
                <a:lnTo>
                  <a:pt x="232478" y="78541"/>
                </a:lnTo>
                <a:lnTo>
                  <a:pt x="241828" y="81386"/>
                </a:lnTo>
                <a:lnTo>
                  <a:pt x="247851" y="84829"/>
                </a:lnTo>
                <a:lnTo>
                  <a:pt x="253135" y="89837"/>
                </a:lnTo>
                <a:lnTo>
                  <a:pt x="259762" y="98466"/>
                </a:lnTo>
                <a:lnTo>
                  <a:pt x="263233" y="106537"/>
                </a:lnTo>
                <a:lnTo>
                  <a:pt x="201316" y="106537"/>
                </a:lnTo>
                <a:lnTo>
                  <a:pt x="198774" y="106780"/>
                </a:lnTo>
                <a:lnTo>
                  <a:pt x="192675" y="107733"/>
                </a:lnTo>
                <a:lnTo>
                  <a:pt x="190594" y="108157"/>
                </a:lnTo>
                <a:lnTo>
                  <a:pt x="189490" y="113443"/>
                </a:lnTo>
                <a:lnTo>
                  <a:pt x="189490" y="169999"/>
                </a:lnTo>
                <a:lnTo>
                  <a:pt x="191154" y="170384"/>
                </a:lnTo>
                <a:lnTo>
                  <a:pt x="193553" y="170717"/>
                </a:lnTo>
                <a:lnTo>
                  <a:pt x="199833" y="171293"/>
                </a:lnTo>
                <a:lnTo>
                  <a:pt x="202882" y="171429"/>
                </a:lnTo>
                <a:lnTo>
                  <a:pt x="261285" y="171429"/>
                </a:lnTo>
                <a:lnTo>
                  <a:pt x="258764" y="176746"/>
                </a:lnTo>
                <a:lnTo>
                  <a:pt x="251537" y="185898"/>
                </a:lnTo>
                <a:lnTo>
                  <a:pt x="242352" y="192917"/>
                </a:lnTo>
                <a:lnTo>
                  <a:pt x="231234" y="197929"/>
                </a:lnTo>
                <a:lnTo>
                  <a:pt x="218183" y="200935"/>
                </a:lnTo>
                <a:lnTo>
                  <a:pt x="203200" y="201937"/>
                </a:lnTo>
                <a:close/>
              </a:path>
              <a:path w="600844" h="202859">
                <a:moveTo>
                  <a:pt x="232478" y="78541"/>
                </a:moveTo>
                <a:lnTo>
                  <a:pt x="189490" y="78541"/>
                </a:lnTo>
                <a:lnTo>
                  <a:pt x="192267" y="77981"/>
                </a:lnTo>
                <a:lnTo>
                  <a:pt x="195603" y="77429"/>
                </a:lnTo>
                <a:lnTo>
                  <a:pt x="203382" y="76309"/>
                </a:lnTo>
                <a:lnTo>
                  <a:pt x="207180" y="76029"/>
                </a:lnTo>
                <a:lnTo>
                  <a:pt x="219786" y="76029"/>
                </a:lnTo>
                <a:lnTo>
                  <a:pt x="227754" y="77103"/>
                </a:lnTo>
                <a:lnTo>
                  <a:pt x="232478" y="78541"/>
                </a:lnTo>
                <a:close/>
              </a:path>
              <a:path w="600844" h="202859">
                <a:moveTo>
                  <a:pt x="261285" y="171429"/>
                </a:moveTo>
                <a:lnTo>
                  <a:pt x="213604" y="171429"/>
                </a:lnTo>
                <a:lnTo>
                  <a:pt x="219839" y="168954"/>
                </a:lnTo>
                <a:lnTo>
                  <a:pt x="224943" y="163573"/>
                </a:lnTo>
                <a:lnTo>
                  <a:pt x="229949" y="153638"/>
                </a:lnTo>
                <a:lnTo>
                  <a:pt x="231620" y="138839"/>
                </a:lnTo>
                <a:lnTo>
                  <a:pt x="231620" y="131787"/>
                </a:lnTo>
                <a:lnTo>
                  <a:pt x="207407" y="106537"/>
                </a:lnTo>
                <a:lnTo>
                  <a:pt x="263233" y="106537"/>
                </a:lnTo>
                <a:lnTo>
                  <a:pt x="265619" y="112086"/>
                </a:lnTo>
                <a:lnTo>
                  <a:pt x="267718" y="123642"/>
                </a:lnTo>
                <a:lnTo>
                  <a:pt x="268405" y="138321"/>
                </a:lnTo>
                <a:lnTo>
                  <a:pt x="267161" y="152993"/>
                </a:lnTo>
                <a:lnTo>
                  <a:pt x="263960" y="165789"/>
                </a:lnTo>
                <a:lnTo>
                  <a:pt x="261285" y="171429"/>
                </a:lnTo>
                <a:close/>
              </a:path>
              <a:path w="600844" h="202859">
                <a:moveTo>
                  <a:pt x="370872" y="202859"/>
                </a:moveTo>
                <a:lnTo>
                  <a:pt x="334343" y="190334"/>
                </a:lnTo>
                <a:lnTo>
                  <a:pt x="312268" y="156565"/>
                </a:lnTo>
                <a:lnTo>
                  <a:pt x="305176" y="112774"/>
                </a:lnTo>
                <a:lnTo>
                  <a:pt x="304981" y="95763"/>
                </a:lnTo>
                <a:lnTo>
                  <a:pt x="305518" y="82982"/>
                </a:lnTo>
                <a:lnTo>
                  <a:pt x="312959" y="44659"/>
                </a:lnTo>
                <a:lnTo>
                  <a:pt x="339637" y="8885"/>
                </a:lnTo>
                <a:lnTo>
                  <a:pt x="381512" y="351"/>
                </a:lnTo>
                <a:lnTo>
                  <a:pt x="394115" y="2722"/>
                </a:lnTo>
                <a:lnTo>
                  <a:pt x="405498" y="7411"/>
                </a:lnTo>
                <a:lnTo>
                  <a:pt x="413675" y="13143"/>
                </a:lnTo>
                <a:lnTo>
                  <a:pt x="421875" y="22069"/>
                </a:lnTo>
                <a:lnTo>
                  <a:pt x="428740" y="32445"/>
                </a:lnTo>
                <a:lnTo>
                  <a:pt x="373735" y="32445"/>
                </a:lnTo>
                <a:lnTo>
                  <a:pt x="372195" y="32486"/>
                </a:lnTo>
                <a:lnTo>
                  <a:pt x="345061" y="64541"/>
                </a:lnTo>
                <a:lnTo>
                  <a:pt x="341677" y="103652"/>
                </a:lnTo>
                <a:lnTo>
                  <a:pt x="342149" y="116704"/>
                </a:lnTo>
                <a:lnTo>
                  <a:pt x="351519" y="156833"/>
                </a:lnTo>
                <a:lnTo>
                  <a:pt x="367780" y="170460"/>
                </a:lnTo>
                <a:lnTo>
                  <a:pt x="428035" y="170460"/>
                </a:lnTo>
                <a:lnTo>
                  <a:pt x="426474" y="173579"/>
                </a:lnTo>
                <a:lnTo>
                  <a:pt x="419451" y="184600"/>
                </a:lnTo>
                <a:lnTo>
                  <a:pt x="410118" y="192608"/>
                </a:lnTo>
                <a:lnTo>
                  <a:pt x="399018" y="198321"/>
                </a:lnTo>
                <a:lnTo>
                  <a:pt x="385989" y="201739"/>
                </a:lnTo>
                <a:lnTo>
                  <a:pt x="370872" y="202859"/>
                </a:lnTo>
                <a:close/>
              </a:path>
              <a:path w="600844" h="202859">
                <a:moveTo>
                  <a:pt x="428035" y="170460"/>
                </a:moveTo>
                <a:lnTo>
                  <a:pt x="367780" y="170460"/>
                </a:lnTo>
                <a:lnTo>
                  <a:pt x="379807" y="169802"/>
                </a:lnTo>
                <a:lnTo>
                  <a:pt x="390437" y="164045"/>
                </a:lnTo>
                <a:lnTo>
                  <a:pt x="405614" y="116704"/>
                </a:lnTo>
                <a:lnTo>
                  <a:pt x="406006" y="98088"/>
                </a:lnTo>
                <a:lnTo>
                  <a:pt x="405608" y="86903"/>
                </a:lnTo>
                <a:lnTo>
                  <a:pt x="396450" y="46406"/>
                </a:lnTo>
                <a:lnTo>
                  <a:pt x="379864" y="32445"/>
                </a:lnTo>
                <a:lnTo>
                  <a:pt x="428740" y="32445"/>
                </a:lnTo>
                <a:lnTo>
                  <a:pt x="440817" y="70971"/>
                </a:lnTo>
                <a:lnTo>
                  <a:pt x="442627" y="112836"/>
                </a:lnTo>
                <a:lnTo>
                  <a:pt x="441544" y="126221"/>
                </a:lnTo>
                <a:lnTo>
                  <a:pt x="439501" y="138842"/>
                </a:lnTo>
                <a:lnTo>
                  <a:pt x="436385" y="150845"/>
                </a:lnTo>
                <a:lnTo>
                  <a:pt x="432081" y="162376"/>
                </a:lnTo>
                <a:lnTo>
                  <a:pt x="428035" y="170460"/>
                </a:lnTo>
                <a:close/>
              </a:path>
              <a:path w="600844" h="202859">
                <a:moveTo>
                  <a:pt x="521134" y="199032"/>
                </a:moveTo>
                <a:lnTo>
                  <a:pt x="485783" y="199032"/>
                </a:lnTo>
                <a:lnTo>
                  <a:pt x="485783" y="5712"/>
                </a:lnTo>
                <a:lnTo>
                  <a:pt x="492464" y="4229"/>
                </a:lnTo>
                <a:lnTo>
                  <a:pt x="499796" y="3064"/>
                </a:lnTo>
                <a:lnTo>
                  <a:pt x="515754" y="1392"/>
                </a:lnTo>
                <a:lnTo>
                  <a:pt x="523737" y="968"/>
                </a:lnTo>
                <a:lnTo>
                  <a:pt x="540255" y="968"/>
                </a:lnTo>
                <a:lnTo>
                  <a:pt x="579956" y="13292"/>
                </a:lnTo>
                <a:lnTo>
                  <a:pt x="594286" y="31477"/>
                </a:lnTo>
                <a:lnTo>
                  <a:pt x="529510" y="31477"/>
                </a:lnTo>
                <a:lnTo>
                  <a:pt x="524811" y="31946"/>
                </a:lnTo>
                <a:lnTo>
                  <a:pt x="521134" y="32884"/>
                </a:lnTo>
                <a:lnTo>
                  <a:pt x="521134" y="100287"/>
                </a:lnTo>
                <a:lnTo>
                  <a:pt x="522239" y="100666"/>
                </a:lnTo>
                <a:lnTo>
                  <a:pt x="524304" y="100991"/>
                </a:lnTo>
                <a:lnTo>
                  <a:pt x="530388" y="101559"/>
                </a:lnTo>
                <a:lnTo>
                  <a:pt x="532461" y="101695"/>
                </a:lnTo>
                <a:lnTo>
                  <a:pt x="593665" y="101695"/>
                </a:lnTo>
                <a:lnTo>
                  <a:pt x="592480" y="104646"/>
                </a:lnTo>
                <a:lnTo>
                  <a:pt x="554843" y="131008"/>
                </a:lnTo>
                <a:lnTo>
                  <a:pt x="553082" y="131280"/>
                </a:lnTo>
                <a:lnTo>
                  <a:pt x="521875" y="131280"/>
                </a:lnTo>
                <a:lnTo>
                  <a:pt x="521239" y="131832"/>
                </a:lnTo>
                <a:lnTo>
                  <a:pt x="521134" y="199032"/>
                </a:lnTo>
                <a:close/>
              </a:path>
              <a:path w="600844" h="202859">
                <a:moveTo>
                  <a:pt x="593665" y="101695"/>
                </a:moveTo>
                <a:lnTo>
                  <a:pt x="537614" y="101695"/>
                </a:lnTo>
                <a:lnTo>
                  <a:pt x="541480" y="101135"/>
                </a:lnTo>
                <a:lnTo>
                  <a:pt x="548850" y="98880"/>
                </a:lnTo>
                <a:lnTo>
                  <a:pt x="564233" y="72087"/>
                </a:lnTo>
                <a:lnTo>
                  <a:pt x="564233" y="58550"/>
                </a:lnTo>
                <a:lnTo>
                  <a:pt x="539090" y="31477"/>
                </a:lnTo>
                <a:lnTo>
                  <a:pt x="594286" y="31477"/>
                </a:lnTo>
                <a:lnTo>
                  <a:pt x="595547" y="33561"/>
                </a:lnTo>
                <a:lnTo>
                  <a:pt x="598587" y="42887"/>
                </a:lnTo>
                <a:lnTo>
                  <a:pt x="600365" y="55248"/>
                </a:lnTo>
                <a:lnTo>
                  <a:pt x="600844" y="71942"/>
                </a:lnTo>
                <a:lnTo>
                  <a:pt x="599205" y="84942"/>
                </a:lnTo>
                <a:lnTo>
                  <a:pt x="595900" y="96133"/>
                </a:lnTo>
                <a:lnTo>
                  <a:pt x="593665" y="101695"/>
                </a:lnTo>
                <a:close/>
              </a:path>
              <a:path w="600844" h="202859">
                <a:moveTo>
                  <a:pt x="547118" y="132203"/>
                </a:moveTo>
                <a:lnTo>
                  <a:pt x="521875" y="131280"/>
                </a:lnTo>
                <a:lnTo>
                  <a:pt x="553082" y="131280"/>
                </a:lnTo>
                <a:lnTo>
                  <a:pt x="547118" y="1322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964980" y="3147027"/>
            <a:ext cx="1738160" cy="235351"/>
          </a:xfrm>
          <a:custGeom>
            <a:avLst/>
            <a:gdLst/>
            <a:ahLst/>
            <a:cxnLst/>
            <a:rect l="l" t="t" r="r" b="b"/>
            <a:pathLst>
              <a:path w="1738160" h="235351">
                <a:moveTo>
                  <a:pt x="27777" y="200484"/>
                </a:moveTo>
                <a:lnTo>
                  <a:pt x="0" y="200484"/>
                </a:lnTo>
                <a:lnTo>
                  <a:pt x="0" y="5326"/>
                </a:lnTo>
                <a:lnTo>
                  <a:pt x="35351" y="5326"/>
                </a:lnTo>
                <a:lnTo>
                  <a:pt x="35351" y="107347"/>
                </a:lnTo>
                <a:lnTo>
                  <a:pt x="32263" y="135775"/>
                </a:lnTo>
                <a:lnTo>
                  <a:pt x="62747" y="135775"/>
                </a:lnTo>
                <a:lnTo>
                  <a:pt x="27777" y="200484"/>
                </a:lnTo>
                <a:close/>
              </a:path>
              <a:path w="1738160" h="235351">
                <a:moveTo>
                  <a:pt x="62747" y="135775"/>
                </a:moveTo>
                <a:lnTo>
                  <a:pt x="33648" y="135775"/>
                </a:lnTo>
                <a:lnTo>
                  <a:pt x="44733" y="105395"/>
                </a:lnTo>
                <a:lnTo>
                  <a:pt x="99863" y="5326"/>
                </a:lnTo>
                <a:lnTo>
                  <a:pt x="127361" y="5326"/>
                </a:lnTo>
                <a:lnTo>
                  <a:pt x="127361" y="68924"/>
                </a:lnTo>
                <a:lnTo>
                  <a:pt x="93432" y="68924"/>
                </a:lnTo>
                <a:lnTo>
                  <a:pt x="82907" y="98471"/>
                </a:lnTo>
                <a:lnTo>
                  <a:pt x="62747" y="135775"/>
                </a:lnTo>
                <a:close/>
              </a:path>
              <a:path w="1738160" h="235351">
                <a:moveTo>
                  <a:pt x="127361" y="200484"/>
                </a:moveTo>
                <a:lnTo>
                  <a:pt x="92010" y="200484"/>
                </a:lnTo>
                <a:lnTo>
                  <a:pt x="92010" y="96519"/>
                </a:lnTo>
                <a:lnTo>
                  <a:pt x="94817" y="68924"/>
                </a:lnTo>
                <a:lnTo>
                  <a:pt x="127361" y="68924"/>
                </a:lnTo>
                <a:lnTo>
                  <a:pt x="127361" y="200484"/>
                </a:lnTo>
                <a:close/>
              </a:path>
              <a:path w="1738160" h="235351">
                <a:moveTo>
                  <a:pt x="210239" y="200484"/>
                </a:moveTo>
                <a:lnTo>
                  <a:pt x="174888" y="200484"/>
                </a:lnTo>
                <a:lnTo>
                  <a:pt x="174888" y="5326"/>
                </a:lnTo>
                <a:lnTo>
                  <a:pt x="210239" y="5326"/>
                </a:lnTo>
                <a:lnTo>
                  <a:pt x="210239" y="85714"/>
                </a:lnTo>
                <a:lnTo>
                  <a:pt x="298375" y="85714"/>
                </a:lnTo>
                <a:lnTo>
                  <a:pt x="298375" y="118160"/>
                </a:lnTo>
                <a:lnTo>
                  <a:pt x="210239" y="118160"/>
                </a:lnTo>
                <a:lnTo>
                  <a:pt x="210239" y="200484"/>
                </a:lnTo>
                <a:close/>
              </a:path>
              <a:path w="1738160" h="235351">
                <a:moveTo>
                  <a:pt x="298375" y="85714"/>
                </a:moveTo>
                <a:lnTo>
                  <a:pt x="263023" y="85714"/>
                </a:lnTo>
                <a:lnTo>
                  <a:pt x="263023" y="5326"/>
                </a:lnTo>
                <a:lnTo>
                  <a:pt x="298375" y="5326"/>
                </a:lnTo>
                <a:lnTo>
                  <a:pt x="298375" y="85714"/>
                </a:lnTo>
                <a:close/>
              </a:path>
              <a:path w="1738160" h="235351">
                <a:moveTo>
                  <a:pt x="298375" y="200484"/>
                </a:moveTo>
                <a:lnTo>
                  <a:pt x="263023" y="200484"/>
                </a:lnTo>
                <a:lnTo>
                  <a:pt x="263023" y="118160"/>
                </a:lnTo>
                <a:lnTo>
                  <a:pt x="298375" y="118160"/>
                </a:lnTo>
                <a:lnTo>
                  <a:pt x="298375" y="200484"/>
                </a:lnTo>
                <a:close/>
              </a:path>
              <a:path w="1738160" h="235351">
                <a:moveTo>
                  <a:pt x="444658" y="23668"/>
                </a:moveTo>
                <a:lnTo>
                  <a:pt x="409307" y="23668"/>
                </a:lnTo>
                <a:lnTo>
                  <a:pt x="409307" y="0"/>
                </a:lnTo>
                <a:lnTo>
                  <a:pt x="444658" y="0"/>
                </a:lnTo>
                <a:lnTo>
                  <a:pt x="444658" y="23668"/>
                </a:lnTo>
                <a:close/>
              </a:path>
              <a:path w="1738160" h="235351">
                <a:moveTo>
                  <a:pt x="382566" y="181114"/>
                </a:moveTo>
                <a:lnTo>
                  <a:pt x="346307" y="149708"/>
                </a:lnTo>
                <a:lnTo>
                  <a:pt x="338792" y="100577"/>
                </a:lnTo>
                <a:lnTo>
                  <a:pt x="338746" y="96250"/>
                </a:lnTo>
                <a:lnTo>
                  <a:pt x="339811" y="83320"/>
                </a:lnTo>
                <a:lnTo>
                  <a:pt x="359107" y="36725"/>
                </a:lnTo>
                <a:lnTo>
                  <a:pt x="394499" y="22275"/>
                </a:lnTo>
                <a:lnTo>
                  <a:pt x="398827" y="22374"/>
                </a:lnTo>
                <a:lnTo>
                  <a:pt x="404971" y="22745"/>
                </a:lnTo>
                <a:lnTo>
                  <a:pt x="407445" y="23116"/>
                </a:lnTo>
                <a:lnTo>
                  <a:pt x="409307" y="23668"/>
                </a:lnTo>
                <a:lnTo>
                  <a:pt x="444658" y="23668"/>
                </a:lnTo>
                <a:lnTo>
                  <a:pt x="444658" y="24508"/>
                </a:lnTo>
                <a:lnTo>
                  <a:pt x="479781" y="24508"/>
                </a:lnTo>
                <a:lnTo>
                  <a:pt x="486693" y="28072"/>
                </a:lnTo>
                <a:lnTo>
                  <a:pt x="494936" y="34751"/>
                </a:lnTo>
                <a:lnTo>
                  <a:pt x="504569" y="47323"/>
                </a:lnTo>
                <a:lnTo>
                  <a:pt x="506793" y="52784"/>
                </a:lnTo>
                <a:lnTo>
                  <a:pt x="392584" y="52784"/>
                </a:lnTo>
                <a:lnTo>
                  <a:pt x="386176" y="56734"/>
                </a:lnTo>
                <a:lnTo>
                  <a:pt x="374646" y="96250"/>
                </a:lnTo>
                <a:lnTo>
                  <a:pt x="374531" y="115642"/>
                </a:lnTo>
                <a:lnTo>
                  <a:pt x="376735" y="128347"/>
                </a:lnTo>
                <a:lnTo>
                  <a:pt x="380591" y="138347"/>
                </a:lnTo>
                <a:lnTo>
                  <a:pt x="385018" y="146519"/>
                </a:lnTo>
                <a:lnTo>
                  <a:pt x="391291" y="150605"/>
                </a:lnTo>
                <a:lnTo>
                  <a:pt x="505531" y="150605"/>
                </a:lnTo>
                <a:lnTo>
                  <a:pt x="505481" y="150734"/>
                </a:lnTo>
                <a:lnTo>
                  <a:pt x="475394" y="179442"/>
                </a:lnTo>
                <a:lnTo>
                  <a:pt x="475232" y="179480"/>
                </a:lnTo>
                <a:lnTo>
                  <a:pt x="444658" y="179480"/>
                </a:lnTo>
                <a:lnTo>
                  <a:pt x="444658" y="179721"/>
                </a:lnTo>
                <a:lnTo>
                  <a:pt x="409307" y="179721"/>
                </a:lnTo>
                <a:lnTo>
                  <a:pt x="406325" y="180281"/>
                </a:lnTo>
                <a:lnTo>
                  <a:pt x="403291" y="180652"/>
                </a:lnTo>
                <a:lnTo>
                  <a:pt x="397147" y="181023"/>
                </a:lnTo>
                <a:lnTo>
                  <a:pt x="382566" y="181114"/>
                </a:lnTo>
                <a:close/>
              </a:path>
              <a:path w="1738160" h="235351">
                <a:moveTo>
                  <a:pt x="479781" y="24508"/>
                </a:moveTo>
                <a:lnTo>
                  <a:pt x="444658" y="24508"/>
                </a:lnTo>
                <a:lnTo>
                  <a:pt x="447450" y="23584"/>
                </a:lnTo>
                <a:lnTo>
                  <a:pt x="450802" y="22979"/>
                </a:lnTo>
                <a:lnTo>
                  <a:pt x="458626" y="22419"/>
                </a:lnTo>
                <a:lnTo>
                  <a:pt x="461796" y="22275"/>
                </a:lnTo>
                <a:lnTo>
                  <a:pt x="471671" y="22275"/>
                </a:lnTo>
                <a:lnTo>
                  <a:pt x="478519" y="23857"/>
                </a:lnTo>
                <a:lnTo>
                  <a:pt x="479781" y="24508"/>
                </a:lnTo>
                <a:close/>
              </a:path>
              <a:path w="1738160" h="235351">
                <a:moveTo>
                  <a:pt x="445331" y="150605"/>
                </a:moveTo>
                <a:lnTo>
                  <a:pt x="391291" y="150605"/>
                </a:lnTo>
                <a:lnTo>
                  <a:pt x="402504" y="150560"/>
                </a:lnTo>
                <a:lnTo>
                  <a:pt x="407112" y="150378"/>
                </a:lnTo>
                <a:lnTo>
                  <a:pt x="409101" y="150045"/>
                </a:lnTo>
                <a:lnTo>
                  <a:pt x="410760" y="147936"/>
                </a:lnTo>
                <a:lnTo>
                  <a:pt x="410760" y="53344"/>
                </a:lnTo>
                <a:lnTo>
                  <a:pt x="409276" y="53162"/>
                </a:lnTo>
                <a:lnTo>
                  <a:pt x="407619" y="53019"/>
                </a:lnTo>
                <a:lnTo>
                  <a:pt x="405773" y="52928"/>
                </a:lnTo>
                <a:lnTo>
                  <a:pt x="392584" y="52784"/>
                </a:lnTo>
                <a:lnTo>
                  <a:pt x="463279" y="52784"/>
                </a:lnTo>
                <a:lnTo>
                  <a:pt x="451506" y="52882"/>
                </a:lnTo>
                <a:lnTo>
                  <a:pt x="446270" y="53253"/>
                </a:lnTo>
                <a:lnTo>
                  <a:pt x="444212" y="53624"/>
                </a:lnTo>
                <a:lnTo>
                  <a:pt x="442721" y="55623"/>
                </a:lnTo>
                <a:lnTo>
                  <a:pt x="442744" y="150053"/>
                </a:lnTo>
                <a:lnTo>
                  <a:pt x="443841" y="150424"/>
                </a:lnTo>
                <a:lnTo>
                  <a:pt x="445331" y="150605"/>
                </a:lnTo>
                <a:close/>
              </a:path>
              <a:path w="1738160" h="235351">
                <a:moveTo>
                  <a:pt x="505531" y="150605"/>
                </a:moveTo>
                <a:lnTo>
                  <a:pt x="460850" y="150605"/>
                </a:lnTo>
                <a:lnTo>
                  <a:pt x="467388" y="146663"/>
                </a:lnTo>
                <a:lnTo>
                  <a:pt x="472489" y="138679"/>
                </a:lnTo>
                <a:lnTo>
                  <a:pt x="475769" y="131662"/>
                </a:lnTo>
                <a:lnTo>
                  <a:pt x="478061" y="121708"/>
                </a:lnTo>
                <a:lnTo>
                  <a:pt x="479313" y="107678"/>
                </a:lnTo>
                <a:lnTo>
                  <a:pt x="479476" y="88432"/>
                </a:lnTo>
                <a:lnTo>
                  <a:pt x="477381" y="75707"/>
                </a:lnTo>
                <a:lnTo>
                  <a:pt x="473699" y="65466"/>
                </a:lnTo>
                <a:lnTo>
                  <a:pt x="469492" y="57014"/>
                </a:lnTo>
                <a:lnTo>
                  <a:pt x="463279" y="52784"/>
                </a:lnTo>
                <a:lnTo>
                  <a:pt x="506793" y="52784"/>
                </a:lnTo>
                <a:lnTo>
                  <a:pt x="508923" y="58018"/>
                </a:lnTo>
                <a:lnTo>
                  <a:pt x="513364" y="74295"/>
                </a:lnTo>
                <a:lnTo>
                  <a:pt x="514861" y="86738"/>
                </a:lnTo>
                <a:lnTo>
                  <a:pt x="515360" y="100577"/>
                </a:lnTo>
                <a:lnTo>
                  <a:pt x="514844" y="113615"/>
                </a:lnTo>
                <a:lnTo>
                  <a:pt x="513209" y="126021"/>
                </a:lnTo>
                <a:lnTo>
                  <a:pt x="510289" y="138347"/>
                </a:lnTo>
                <a:lnTo>
                  <a:pt x="505531" y="150605"/>
                </a:lnTo>
                <a:close/>
              </a:path>
              <a:path w="1738160" h="235351">
                <a:moveTo>
                  <a:pt x="468311" y="181114"/>
                </a:moveTo>
                <a:lnTo>
                  <a:pt x="458066" y="181114"/>
                </a:lnTo>
                <a:lnTo>
                  <a:pt x="455229" y="180978"/>
                </a:lnTo>
                <a:lnTo>
                  <a:pt x="449448" y="180418"/>
                </a:lnTo>
                <a:lnTo>
                  <a:pt x="446890" y="179903"/>
                </a:lnTo>
                <a:lnTo>
                  <a:pt x="444658" y="179480"/>
                </a:lnTo>
                <a:lnTo>
                  <a:pt x="475232" y="179480"/>
                </a:lnTo>
                <a:lnTo>
                  <a:pt x="468311" y="181114"/>
                </a:lnTo>
                <a:close/>
              </a:path>
              <a:path w="1738160" h="235351">
                <a:moveTo>
                  <a:pt x="444658" y="206295"/>
                </a:moveTo>
                <a:lnTo>
                  <a:pt x="409307" y="206295"/>
                </a:lnTo>
                <a:lnTo>
                  <a:pt x="409307" y="179721"/>
                </a:lnTo>
                <a:lnTo>
                  <a:pt x="444658" y="179721"/>
                </a:lnTo>
                <a:lnTo>
                  <a:pt x="444658" y="206295"/>
                </a:lnTo>
                <a:close/>
              </a:path>
              <a:path w="1738160" h="235351">
                <a:moveTo>
                  <a:pt x="616715" y="204312"/>
                </a:moveTo>
                <a:lnTo>
                  <a:pt x="580187" y="191787"/>
                </a:lnTo>
                <a:lnTo>
                  <a:pt x="558111" y="158017"/>
                </a:lnTo>
                <a:lnTo>
                  <a:pt x="551019" y="114227"/>
                </a:lnTo>
                <a:lnTo>
                  <a:pt x="550825" y="97216"/>
                </a:lnTo>
                <a:lnTo>
                  <a:pt x="551361" y="84435"/>
                </a:lnTo>
                <a:lnTo>
                  <a:pt x="558802" y="46112"/>
                </a:lnTo>
                <a:lnTo>
                  <a:pt x="585481" y="10338"/>
                </a:lnTo>
                <a:lnTo>
                  <a:pt x="627355" y="1804"/>
                </a:lnTo>
                <a:lnTo>
                  <a:pt x="639959" y="4174"/>
                </a:lnTo>
                <a:lnTo>
                  <a:pt x="651342" y="8863"/>
                </a:lnTo>
                <a:lnTo>
                  <a:pt x="659519" y="14596"/>
                </a:lnTo>
                <a:lnTo>
                  <a:pt x="667719" y="23522"/>
                </a:lnTo>
                <a:lnTo>
                  <a:pt x="674584" y="33898"/>
                </a:lnTo>
                <a:lnTo>
                  <a:pt x="619579" y="33898"/>
                </a:lnTo>
                <a:lnTo>
                  <a:pt x="618038" y="33939"/>
                </a:lnTo>
                <a:lnTo>
                  <a:pt x="590905" y="65993"/>
                </a:lnTo>
                <a:lnTo>
                  <a:pt x="587520" y="105104"/>
                </a:lnTo>
                <a:lnTo>
                  <a:pt x="587992" y="118157"/>
                </a:lnTo>
                <a:lnTo>
                  <a:pt x="597363" y="158285"/>
                </a:lnTo>
                <a:lnTo>
                  <a:pt x="613623" y="171913"/>
                </a:lnTo>
                <a:lnTo>
                  <a:pt x="673879" y="171913"/>
                </a:lnTo>
                <a:lnTo>
                  <a:pt x="672318" y="175032"/>
                </a:lnTo>
                <a:lnTo>
                  <a:pt x="665294" y="186053"/>
                </a:lnTo>
                <a:lnTo>
                  <a:pt x="655962" y="194060"/>
                </a:lnTo>
                <a:lnTo>
                  <a:pt x="644861" y="199774"/>
                </a:lnTo>
                <a:lnTo>
                  <a:pt x="631832" y="203192"/>
                </a:lnTo>
                <a:lnTo>
                  <a:pt x="616715" y="204312"/>
                </a:lnTo>
                <a:close/>
              </a:path>
              <a:path w="1738160" h="235351">
                <a:moveTo>
                  <a:pt x="673879" y="171913"/>
                </a:moveTo>
                <a:lnTo>
                  <a:pt x="613623" y="171913"/>
                </a:lnTo>
                <a:lnTo>
                  <a:pt x="625651" y="171255"/>
                </a:lnTo>
                <a:lnTo>
                  <a:pt x="636281" y="165498"/>
                </a:lnTo>
                <a:lnTo>
                  <a:pt x="651457" y="118157"/>
                </a:lnTo>
                <a:lnTo>
                  <a:pt x="651849" y="99541"/>
                </a:lnTo>
                <a:lnTo>
                  <a:pt x="651451" y="88355"/>
                </a:lnTo>
                <a:lnTo>
                  <a:pt x="642293" y="47858"/>
                </a:lnTo>
                <a:lnTo>
                  <a:pt x="625707" y="33898"/>
                </a:lnTo>
                <a:lnTo>
                  <a:pt x="674584" y="33898"/>
                </a:lnTo>
                <a:lnTo>
                  <a:pt x="686661" y="72424"/>
                </a:lnTo>
                <a:lnTo>
                  <a:pt x="688470" y="114289"/>
                </a:lnTo>
                <a:lnTo>
                  <a:pt x="687387" y="127674"/>
                </a:lnTo>
                <a:lnTo>
                  <a:pt x="685345" y="140295"/>
                </a:lnTo>
                <a:lnTo>
                  <a:pt x="682229" y="152298"/>
                </a:lnTo>
                <a:lnTo>
                  <a:pt x="677924" y="163828"/>
                </a:lnTo>
                <a:lnTo>
                  <a:pt x="673879" y="171913"/>
                </a:lnTo>
                <a:close/>
              </a:path>
              <a:path w="1738160" h="235351">
                <a:moveTo>
                  <a:pt x="766978" y="200484"/>
                </a:moveTo>
                <a:lnTo>
                  <a:pt x="731626" y="200484"/>
                </a:lnTo>
                <a:lnTo>
                  <a:pt x="731626" y="7165"/>
                </a:lnTo>
                <a:lnTo>
                  <a:pt x="738308" y="5682"/>
                </a:lnTo>
                <a:lnTo>
                  <a:pt x="745640" y="4517"/>
                </a:lnTo>
                <a:lnTo>
                  <a:pt x="761598" y="2844"/>
                </a:lnTo>
                <a:lnTo>
                  <a:pt x="769581" y="2421"/>
                </a:lnTo>
                <a:lnTo>
                  <a:pt x="786098" y="2421"/>
                </a:lnTo>
                <a:lnTo>
                  <a:pt x="825799" y="14744"/>
                </a:lnTo>
                <a:lnTo>
                  <a:pt x="840129" y="32929"/>
                </a:lnTo>
                <a:lnTo>
                  <a:pt x="775354" y="32929"/>
                </a:lnTo>
                <a:lnTo>
                  <a:pt x="770655" y="33398"/>
                </a:lnTo>
                <a:lnTo>
                  <a:pt x="766978" y="34337"/>
                </a:lnTo>
                <a:lnTo>
                  <a:pt x="766978" y="101740"/>
                </a:lnTo>
                <a:lnTo>
                  <a:pt x="768082" y="102118"/>
                </a:lnTo>
                <a:lnTo>
                  <a:pt x="770148" y="102444"/>
                </a:lnTo>
                <a:lnTo>
                  <a:pt x="776231" y="103011"/>
                </a:lnTo>
                <a:lnTo>
                  <a:pt x="778305" y="103147"/>
                </a:lnTo>
                <a:lnTo>
                  <a:pt x="839509" y="103147"/>
                </a:lnTo>
                <a:lnTo>
                  <a:pt x="838323" y="106098"/>
                </a:lnTo>
                <a:lnTo>
                  <a:pt x="800687" y="132460"/>
                </a:lnTo>
                <a:lnTo>
                  <a:pt x="798927" y="132733"/>
                </a:lnTo>
                <a:lnTo>
                  <a:pt x="767719" y="132733"/>
                </a:lnTo>
                <a:lnTo>
                  <a:pt x="767082" y="133285"/>
                </a:lnTo>
                <a:lnTo>
                  <a:pt x="766978" y="200484"/>
                </a:lnTo>
                <a:close/>
              </a:path>
              <a:path w="1738160" h="235351">
                <a:moveTo>
                  <a:pt x="839509" y="103147"/>
                </a:moveTo>
                <a:lnTo>
                  <a:pt x="783458" y="103147"/>
                </a:lnTo>
                <a:lnTo>
                  <a:pt x="787324" y="102588"/>
                </a:lnTo>
                <a:lnTo>
                  <a:pt x="794694" y="100333"/>
                </a:lnTo>
                <a:lnTo>
                  <a:pt x="810077" y="73539"/>
                </a:lnTo>
                <a:lnTo>
                  <a:pt x="810077" y="60003"/>
                </a:lnTo>
                <a:lnTo>
                  <a:pt x="784933" y="32929"/>
                </a:lnTo>
                <a:lnTo>
                  <a:pt x="840129" y="32929"/>
                </a:lnTo>
                <a:lnTo>
                  <a:pt x="841390" y="35014"/>
                </a:lnTo>
                <a:lnTo>
                  <a:pt x="844431" y="44339"/>
                </a:lnTo>
                <a:lnTo>
                  <a:pt x="846209" y="56700"/>
                </a:lnTo>
                <a:lnTo>
                  <a:pt x="846688" y="73394"/>
                </a:lnTo>
                <a:lnTo>
                  <a:pt x="845049" y="86394"/>
                </a:lnTo>
                <a:lnTo>
                  <a:pt x="841743" y="97586"/>
                </a:lnTo>
                <a:lnTo>
                  <a:pt x="839509" y="103147"/>
                </a:lnTo>
                <a:close/>
              </a:path>
              <a:path w="1738160" h="235351">
                <a:moveTo>
                  <a:pt x="792961" y="133656"/>
                </a:moveTo>
                <a:lnTo>
                  <a:pt x="767719" y="132733"/>
                </a:lnTo>
                <a:lnTo>
                  <a:pt x="798927" y="132733"/>
                </a:lnTo>
                <a:lnTo>
                  <a:pt x="792961" y="133656"/>
                </a:lnTo>
                <a:close/>
              </a:path>
              <a:path w="1738160" h="235351">
                <a:moveTo>
                  <a:pt x="920401" y="200484"/>
                </a:moveTo>
                <a:lnTo>
                  <a:pt x="886987" y="200484"/>
                </a:lnTo>
                <a:lnTo>
                  <a:pt x="886987" y="5326"/>
                </a:lnTo>
                <a:lnTo>
                  <a:pt x="920961" y="5326"/>
                </a:lnTo>
                <a:lnTo>
                  <a:pt x="948159" y="61947"/>
                </a:lnTo>
                <a:lnTo>
                  <a:pt x="915066" y="61947"/>
                </a:lnTo>
                <a:lnTo>
                  <a:pt x="920401" y="99576"/>
                </a:lnTo>
                <a:lnTo>
                  <a:pt x="920401" y="200484"/>
                </a:lnTo>
                <a:close/>
              </a:path>
              <a:path w="1738160" h="235351">
                <a:moveTo>
                  <a:pt x="995767" y="114164"/>
                </a:moveTo>
                <a:lnTo>
                  <a:pt x="969364" y="114164"/>
                </a:lnTo>
                <a:lnTo>
                  <a:pt x="975766" y="89323"/>
                </a:lnTo>
                <a:lnTo>
                  <a:pt x="1013879" y="5326"/>
                </a:lnTo>
                <a:lnTo>
                  <a:pt x="1047278" y="5326"/>
                </a:lnTo>
                <a:lnTo>
                  <a:pt x="1047278" y="62507"/>
                </a:lnTo>
                <a:lnTo>
                  <a:pt x="1014461" y="62507"/>
                </a:lnTo>
                <a:lnTo>
                  <a:pt x="1004163" y="95997"/>
                </a:lnTo>
                <a:lnTo>
                  <a:pt x="995767" y="114164"/>
                </a:lnTo>
                <a:close/>
              </a:path>
              <a:path w="1738160" h="235351">
                <a:moveTo>
                  <a:pt x="972436" y="164649"/>
                </a:moveTo>
                <a:lnTo>
                  <a:pt x="960716" y="164649"/>
                </a:lnTo>
                <a:lnTo>
                  <a:pt x="927037" y="95717"/>
                </a:lnTo>
                <a:lnTo>
                  <a:pt x="916739" y="61947"/>
                </a:lnTo>
                <a:lnTo>
                  <a:pt x="948159" y="61947"/>
                </a:lnTo>
                <a:lnTo>
                  <a:pt x="961578" y="89883"/>
                </a:lnTo>
                <a:lnTo>
                  <a:pt x="968252" y="114164"/>
                </a:lnTo>
                <a:lnTo>
                  <a:pt x="995767" y="114164"/>
                </a:lnTo>
                <a:lnTo>
                  <a:pt x="972436" y="164649"/>
                </a:lnTo>
                <a:close/>
              </a:path>
              <a:path w="1738160" h="235351">
                <a:moveTo>
                  <a:pt x="1047278" y="200484"/>
                </a:moveTo>
                <a:lnTo>
                  <a:pt x="1011926" y="200484"/>
                </a:lnTo>
                <a:lnTo>
                  <a:pt x="1011956" y="99576"/>
                </a:lnTo>
                <a:lnTo>
                  <a:pt x="1015854" y="62507"/>
                </a:lnTo>
                <a:lnTo>
                  <a:pt x="1047278" y="62507"/>
                </a:lnTo>
                <a:lnTo>
                  <a:pt x="1047278" y="200484"/>
                </a:lnTo>
                <a:close/>
              </a:path>
              <a:path w="1738160" h="235351">
                <a:moveTo>
                  <a:pt x="1115815" y="200484"/>
                </a:moveTo>
                <a:lnTo>
                  <a:pt x="1080948" y="200484"/>
                </a:lnTo>
                <a:lnTo>
                  <a:pt x="1137463" y="3874"/>
                </a:lnTo>
                <a:lnTo>
                  <a:pt x="1165081" y="3874"/>
                </a:lnTo>
                <a:lnTo>
                  <a:pt x="1178777" y="51293"/>
                </a:lnTo>
                <a:lnTo>
                  <a:pt x="1150296" y="51293"/>
                </a:lnTo>
                <a:lnTo>
                  <a:pt x="1145567" y="82218"/>
                </a:lnTo>
                <a:lnTo>
                  <a:pt x="1134724" y="127360"/>
                </a:lnTo>
                <a:lnTo>
                  <a:pt x="1200748" y="127360"/>
                </a:lnTo>
                <a:lnTo>
                  <a:pt x="1209000" y="155932"/>
                </a:lnTo>
                <a:lnTo>
                  <a:pt x="1127218" y="155932"/>
                </a:lnTo>
                <a:lnTo>
                  <a:pt x="1115815" y="200484"/>
                </a:lnTo>
                <a:close/>
              </a:path>
              <a:path w="1738160" h="235351">
                <a:moveTo>
                  <a:pt x="1200748" y="127360"/>
                </a:moveTo>
                <a:lnTo>
                  <a:pt x="1166980" y="127360"/>
                </a:lnTo>
                <a:lnTo>
                  <a:pt x="1155857" y="81946"/>
                </a:lnTo>
                <a:lnTo>
                  <a:pt x="1151408" y="51293"/>
                </a:lnTo>
                <a:lnTo>
                  <a:pt x="1178777" y="51293"/>
                </a:lnTo>
                <a:lnTo>
                  <a:pt x="1200748" y="127360"/>
                </a:lnTo>
                <a:close/>
              </a:path>
              <a:path w="1738160" h="235351">
                <a:moveTo>
                  <a:pt x="1221868" y="200484"/>
                </a:moveTo>
                <a:lnTo>
                  <a:pt x="1185049" y="200484"/>
                </a:lnTo>
                <a:lnTo>
                  <a:pt x="1173094" y="155932"/>
                </a:lnTo>
                <a:lnTo>
                  <a:pt x="1209000" y="155932"/>
                </a:lnTo>
                <a:lnTo>
                  <a:pt x="1221868" y="200484"/>
                </a:lnTo>
                <a:close/>
              </a:path>
              <a:path w="1738160" h="235351">
                <a:moveTo>
                  <a:pt x="1397483" y="235351"/>
                </a:moveTo>
                <a:lnTo>
                  <a:pt x="1372551" y="235351"/>
                </a:lnTo>
                <a:lnTo>
                  <a:pt x="1368912" y="200484"/>
                </a:lnTo>
                <a:lnTo>
                  <a:pt x="1256563" y="200484"/>
                </a:lnTo>
                <a:lnTo>
                  <a:pt x="1256563" y="5326"/>
                </a:lnTo>
                <a:lnTo>
                  <a:pt x="1291914" y="5326"/>
                </a:lnTo>
                <a:lnTo>
                  <a:pt x="1291914" y="168039"/>
                </a:lnTo>
                <a:lnTo>
                  <a:pt x="1397483" y="168039"/>
                </a:lnTo>
                <a:lnTo>
                  <a:pt x="1397483" y="235351"/>
                </a:lnTo>
                <a:close/>
              </a:path>
              <a:path w="1738160" h="235351">
                <a:moveTo>
                  <a:pt x="1377144" y="168039"/>
                </a:moveTo>
                <a:lnTo>
                  <a:pt x="1341793" y="168039"/>
                </a:lnTo>
                <a:lnTo>
                  <a:pt x="1341793" y="5326"/>
                </a:lnTo>
                <a:lnTo>
                  <a:pt x="1377144" y="5326"/>
                </a:lnTo>
                <a:lnTo>
                  <a:pt x="1377144" y="168039"/>
                </a:lnTo>
                <a:close/>
              </a:path>
              <a:path w="1738160" h="235351">
                <a:moveTo>
                  <a:pt x="1463688" y="200484"/>
                </a:moveTo>
                <a:lnTo>
                  <a:pt x="1435911" y="200484"/>
                </a:lnTo>
                <a:lnTo>
                  <a:pt x="1435911" y="5326"/>
                </a:lnTo>
                <a:lnTo>
                  <a:pt x="1471262" y="5326"/>
                </a:lnTo>
                <a:lnTo>
                  <a:pt x="1471262" y="107347"/>
                </a:lnTo>
                <a:lnTo>
                  <a:pt x="1468175" y="135775"/>
                </a:lnTo>
                <a:lnTo>
                  <a:pt x="1498659" y="135775"/>
                </a:lnTo>
                <a:lnTo>
                  <a:pt x="1463688" y="200484"/>
                </a:lnTo>
                <a:close/>
              </a:path>
              <a:path w="1738160" h="235351">
                <a:moveTo>
                  <a:pt x="1498659" y="135775"/>
                </a:moveTo>
                <a:lnTo>
                  <a:pt x="1469560" y="135775"/>
                </a:lnTo>
                <a:lnTo>
                  <a:pt x="1480645" y="105395"/>
                </a:lnTo>
                <a:lnTo>
                  <a:pt x="1535775" y="5326"/>
                </a:lnTo>
                <a:lnTo>
                  <a:pt x="1563272" y="5326"/>
                </a:lnTo>
                <a:lnTo>
                  <a:pt x="1563272" y="68924"/>
                </a:lnTo>
                <a:lnTo>
                  <a:pt x="1529344" y="68924"/>
                </a:lnTo>
                <a:lnTo>
                  <a:pt x="1518818" y="98471"/>
                </a:lnTo>
                <a:lnTo>
                  <a:pt x="1498659" y="135775"/>
                </a:lnTo>
                <a:close/>
              </a:path>
              <a:path w="1738160" h="235351">
                <a:moveTo>
                  <a:pt x="1563272" y="200484"/>
                </a:moveTo>
                <a:lnTo>
                  <a:pt x="1527921" y="200484"/>
                </a:lnTo>
                <a:lnTo>
                  <a:pt x="1527921" y="96519"/>
                </a:lnTo>
                <a:lnTo>
                  <a:pt x="1530728" y="68924"/>
                </a:lnTo>
                <a:lnTo>
                  <a:pt x="1563272" y="68924"/>
                </a:lnTo>
                <a:lnTo>
                  <a:pt x="1563272" y="200484"/>
                </a:lnTo>
                <a:close/>
              </a:path>
              <a:path w="1738160" h="235351">
                <a:moveTo>
                  <a:pt x="1638576" y="200484"/>
                </a:moveTo>
                <a:lnTo>
                  <a:pt x="1610799" y="200484"/>
                </a:lnTo>
                <a:lnTo>
                  <a:pt x="1610799" y="5326"/>
                </a:lnTo>
                <a:lnTo>
                  <a:pt x="1646150" y="5326"/>
                </a:lnTo>
                <a:lnTo>
                  <a:pt x="1646150" y="107347"/>
                </a:lnTo>
                <a:lnTo>
                  <a:pt x="1643063" y="135775"/>
                </a:lnTo>
                <a:lnTo>
                  <a:pt x="1673547" y="135775"/>
                </a:lnTo>
                <a:lnTo>
                  <a:pt x="1638576" y="200484"/>
                </a:lnTo>
                <a:close/>
              </a:path>
              <a:path w="1738160" h="235351">
                <a:moveTo>
                  <a:pt x="1673547" y="135775"/>
                </a:moveTo>
                <a:lnTo>
                  <a:pt x="1644448" y="135775"/>
                </a:lnTo>
                <a:lnTo>
                  <a:pt x="1655533" y="105395"/>
                </a:lnTo>
                <a:lnTo>
                  <a:pt x="1710663" y="5326"/>
                </a:lnTo>
                <a:lnTo>
                  <a:pt x="1738160" y="5326"/>
                </a:lnTo>
                <a:lnTo>
                  <a:pt x="1738160" y="68924"/>
                </a:lnTo>
                <a:lnTo>
                  <a:pt x="1704232" y="68924"/>
                </a:lnTo>
                <a:lnTo>
                  <a:pt x="1693706" y="98471"/>
                </a:lnTo>
                <a:lnTo>
                  <a:pt x="1673547" y="135775"/>
                </a:lnTo>
                <a:close/>
              </a:path>
              <a:path w="1738160" h="235351">
                <a:moveTo>
                  <a:pt x="1738160" y="200484"/>
                </a:moveTo>
                <a:lnTo>
                  <a:pt x="1702809" y="200484"/>
                </a:lnTo>
                <a:lnTo>
                  <a:pt x="1702809" y="96519"/>
                </a:lnTo>
                <a:lnTo>
                  <a:pt x="1705616" y="68924"/>
                </a:lnTo>
                <a:lnTo>
                  <a:pt x="1738160" y="68924"/>
                </a:lnTo>
                <a:lnTo>
                  <a:pt x="1738160" y="200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66122" y="3483051"/>
            <a:ext cx="2336389" cy="2155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05924" y="3822519"/>
            <a:ext cx="2260338" cy="218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970696" y="4171727"/>
            <a:ext cx="1739584" cy="202402"/>
          </a:xfrm>
          <a:custGeom>
            <a:avLst/>
            <a:gdLst/>
            <a:ahLst/>
            <a:cxnLst/>
            <a:rect l="l" t="t" r="r" b="b"/>
            <a:pathLst>
              <a:path w="1739584" h="202402">
                <a:moveTo>
                  <a:pt x="49062" y="201453"/>
                </a:moveTo>
                <a:lnTo>
                  <a:pt x="7566" y="198661"/>
                </a:lnTo>
                <a:lnTo>
                  <a:pt x="0" y="196989"/>
                </a:lnTo>
                <a:lnTo>
                  <a:pt x="0" y="3389"/>
                </a:lnTo>
                <a:lnTo>
                  <a:pt x="102179" y="3389"/>
                </a:lnTo>
                <a:lnTo>
                  <a:pt x="102179" y="35835"/>
                </a:lnTo>
                <a:lnTo>
                  <a:pt x="35351" y="36964"/>
                </a:lnTo>
                <a:lnTo>
                  <a:pt x="35351" y="78057"/>
                </a:lnTo>
                <a:lnTo>
                  <a:pt x="78340" y="78057"/>
                </a:lnTo>
                <a:lnTo>
                  <a:pt x="87689" y="80902"/>
                </a:lnTo>
                <a:lnTo>
                  <a:pt x="93712" y="84345"/>
                </a:lnTo>
                <a:lnTo>
                  <a:pt x="98996" y="89353"/>
                </a:lnTo>
                <a:lnTo>
                  <a:pt x="105623" y="97981"/>
                </a:lnTo>
                <a:lnTo>
                  <a:pt x="109094" y="106053"/>
                </a:lnTo>
                <a:lnTo>
                  <a:pt x="47177" y="106053"/>
                </a:lnTo>
                <a:lnTo>
                  <a:pt x="44635" y="106295"/>
                </a:lnTo>
                <a:lnTo>
                  <a:pt x="38536" y="107248"/>
                </a:lnTo>
                <a:lnTo>
                  <a:pt x="36455" y="107672"/>
                </a:lnTo>
                <a:lnTo>
                  <a:pt x="35351" y="112959"/>
                </a:lnTo>
                <a:lnTo>
                  <a:pt x="35351" y="169514"/>
                </a:lnTo>
                <a:lnTo>
                  <a:pt x="37015" y="169900"/>
                </a:lnTo>
                <a:lnTo>
                  <a:pt x="39414" y="170233"/>
                </a:lnTo>
                <a:lnTo>
                  <a:pt x="45694" y="170808"/>
                </a:lnTo>
                <a:lnTo>
                  <a:pt x="48744" y="170944"/>
                </a:lnTo>
                <a:lnTo>
                  <a:pt x="107147" y="170944"/>
                </a:lnTo>
                <a:lnTo>
                  <a:pt x="104625" y="176261"/>
                </a:lnTo>
                <a:lnTo>
                  <a:pt x="97398" y="185413"/>
                </a:lnTo>
                <a:lnTo>
                  <a:pt x="88213" y="192433"/>
                </a:lnTo>
                <a:lnTo>
                  <a:pt x="77095" y="197445"/>
                </a:lnTo>
                <a:lnTo>
                  <a:pt x="64044" y="200451"/>
                </a:lnTo>
                <a:lnTo>
                  <a:pt x="49062" y="201453"/>
                </a:lnTo>
                <a:close/>
              </a:path>
              <a:path w="1739584" h="202402">
                <a:moveTo>
                  <a:pt x="78340" y="78057"/>
                </a:moveTo>
                <a:lnTo>
                  <a:pt x="35351" y="78057"/>
                </a:lnTo>
                <a:lnTo>
                  <a:pt x="38127" y="77497"/>
                </a:lnTo>
                <a:lnTo>
                  <a:pt x="41465" y="76944"/>
                </a:lnTo>
                <a:lnTo>
                  <a:pt x="49243" y="75824"/>
                </a:lnTo>
                <a:lnTo>
                  <a:pt x="53041" y="75544"/>
                </a:lnTo>
                <a:lnTo>
                  <a:pt x="65647" y="75544"/>
                </a:lnTo>
                <a:lnTo>
                  <a:pt x="73615" y="76619"/>
                </a:lnTo>
                <a:lnTo>
                  <a:pt x="78340" y="78057"/>
                </a:lnTo>
                <a:close/>
              </a:path>
              <a:path w="1739584" h="202402">
                <a:moveTo>
                  <a:pt x="107147" y="170944"/>
                </a:moveTo>
                <a:lnTo>
                  <a:pt x="59465" y="170944"/>
                </a:lnTo>
                <a:lnTo>
                  <a:pt x="65700" y="168470"/>
                </a:lnTo>
                <a:lnTo>
                  <a:pt x="70805" y="163089"/>
                </a:lnTo>
                <a:lnTo>
                  <a:pt x="75811" y="153153"/>
                </a:lnTo>
                <a:lnTo>
                  <a:pt x="77482" y="138355"/>
                </a:lnTo>
                <a:lnTo>
                  <a:pt x="77482" y="131303"/>
                </a:lnTo>
                <a:lnTo>
                  <a:pt x="53269" y="106053"/>
                </a:lnTo>
                <a:lnTo>
                  <a:pt x="109094" y="106053"/>
                </a:lnTo>
                <a:lnTo>
                  <a:pt x="111480" y="111602"/>
                </a:lnTo>
                <a:lnTo>
                  <a:pt x="113580" y="123158"/>
                </a:lnTo>
                <a:lnTo>
                  <a:pt x="114266" y="137837"/>
                </a:lnTo>
                <a:lnTo>
                  <a:pt x="113023" y="152509"/>
                </a:lnTo>
                <a:lnTo>
                  <a:pt x="109821" y="165305"/>
                </a:lnTo>
                <a:lnTo>
                  <a:pt x="107147" y="170944"/>
                </a:lnTo>
                <a:close/>
              </a:path>
              <a:path w="1739584" h="202402">
                <a:moveTo>
                  <a:pt x="176391" y="198547"/>
                </a:moveTo>
                <a:lnTo>
                  <a:pt x="141524" y="198547"/>
                </a:lnTo>
                <a:lnTo>
                  <a:pt x="198039" y="1937"/>
                </a:lnTo>
                <a:lnTo>
                  <a:pt x="225657" y="1937"/>
                </a:lnTo>
                <a:lnTo>
                  <a:pt x="239353" y="49357"/>
                </a:lnTo>
                <a:lnTo>
                  <a:pt x="210872" y="49357"/>
                </a:lnTo>
                <a:lnTo>
                  <a:pt x="206143" y="80281"/>
                </a:lnTo>
                <a:lnTo>
                  <a:pt x="195300" y="125424"/>
                </a:lnTo>
                <a:lnTo>
                  <a:pt x="261324" y="125424"/>
                </a:lnTo>
                <a:lnTo>
                  <a:pt x="269576" y="153995"/>
                </a:lnTo>
                <a:lnTo>
                  <a:pt x="187794" y="153995"/>
                </a:lnTo>
                <a:lnTo>
                  <a:pt x="176391" y="198547"/>
                </a:lnTo>
                <a:close/>
              </a:path>
              <a:path w="1739584" h="202402">
                <a:moveTo>
                  <a:pt x="261324" y="125424"/>
                </a:moveTo>
                <a:lnTo>
                  <a:pt x="227556" y="125424"/>
                </a:lnTo>
                <a:lnTo>
                  <a:pt x="216433" y="80009"/>
                </a:lnTo>
                <a:lnTo>
                  <a:pt x="211984" y="49357"/>
                </a:lnTo>
                <a:lnTo>
                  <a:pt x="239353" y="49357"/>
                </a:lnTo>
                <a:lnTo>
                  <a:pt x="261324" y="125424"/>
                </a:lnTo>
                <a:close/>
              </a:path>
              <a:path w="1739584" h="202402">
                <a:moveTo>
                  <a:pt x="282444" y="198547"/>
                </a:moveTo>
                <a:lnTo>
                  <a:pt x="245625" y="198547"/>
                </a:lnTo>
                <a:lnTo>
                  <a:pt x="233670" y="153995"/>
                </a:lnTo>
                <a:lnTo>
                  <a:pt x="269576" y="153995"/>
                </a:lnTo>
                <a:lnTo>
                  <a:pt x="282444" y="198547"/>
                </a:lnTo>
                <a:close/>
              </a:path>
              <a:path w="1739584" h="202402">
                <a:moveTo>
                  <a:pt x="324410" y="39164"/>
                </a:moveTo>
                <a:lnTo>
                  <a:pt x="320329" y="38120"/>
                </a:lnTo>
                <a:lnTo>
                  <a:pt x="312296" y="10850"/>
                </a:lnTo>
                <a:lnTo>
                  <a:pt x="314157" y="9738"/>
                </a:lnTo>
                <a:lnTo>
                  <a:pt x="354503" y="0"/>
                </a:lnTo>
                <a:lnTo>
                  <a:pt x="366458" y="0"/>
                </a:lnTo>
                <a:lnTo>
                  <a:pt x="402498" y="13256"/>
                </a:lnTo>
                <a:lnTo>
                  <a:pt x="411872" y="32445"/>
                </a:lnTo>
                <a:lnTo>
                  <a:pt x="345786" y="32445"/>
                </a:lnTo>
                <a:lnTo>
                  <a:pt x="339831" y="33399"/>
                </a:lnTo>
                <a:lnTo>
                  <a:pt x="328769" y="37212"/>
                </a:lnTo>
                <a:lnTo>
                  <a:pt x="324410" y="39164"/>
                </a:lnTo>
                <a:close/>
              </a:path>
              <a:path w="1739584" h="202402">
                <a:moveTo>
                  <a:pt x="413594" y="169976"/>
                </a:moveTo>
                <a:lnTo>
                  <a:pt x="361426" y="169976"/>
                </a:lnTo>
                <a:lnTo>
                  <a:pt x="368039" y="167524"/>
                </a:lnTo>
                <a:lnTo>
                  <a:pt x="379230" y="157718"/>
                </a:lnTo>
                <a:lnTo>
                  <a:pt x="382030" y="149985"/>
                </a:lnTo>
                <a:lnTo>
                  <a:pt x="382030" y="130357"/>
                </a:lnTo>
                <a:lnTo>
                  <a:pt x="379472" y="123555"/>
                </a:lnTo>
                <a:lnTo>
                  <a:pt x="372911" y="117855"/>
                </a:lnTo>
                <a:lnTo>
                  <a:pt x="362592" y="113462"/>
                </a:lnTo>
                <a:lnTo>
                  <a:pt x="347473" y="111660"/>
                </a:lnTo>
                <a:lnTo>
                  <a:pt x="345430" y="111660"/>
                </a:lnTo>
                <a:lnTo>
                  <a:pt x="343297" y="111524"/>
                </a:lnTo>
                <a:lnTo>
                  <a:pt x="338560" y="111380"/>
                </a:lnTo>
                <a:lnTo>
                  <a:pt x="332151" y="111380"/>
                </a:lnTo>
                <a:lnTo>
                  <a:pt x="332151" y="82809"/>
                </a:lnTo>
                <a:lnTo>
                  <a:pt x="345113" y="82718"/>
                </a:lnTo>
                <a:lnTo>
                  <a:pt x="353315" y="82347"/>
                </a:lnTo>
                <a:lnTo>
                  <a:pt x="356576" y="81787"/>
                </a:lnTo>
                <a:lnTo>
                  <a:pt x="359005" y="80864"/>
                </a:lnTo>
                <a:lnTo>
                  <a:pt x="364037" y="79381"/>
                </a:lnTo>
                <a:lnTo>
                  <a:pt x="368327" y="76596"/>
                </a:lnTo>
                <a:lnTo>
                  <a:pt x="375409" y="68432"/>
                </a:lnTo>
                <a:lnTo>
                  <a:pt x="377187" y="63143"/>
                </a:lnTo>
                <a:lnTo>
                  <a:pt x="377187" y="47563"/>
                </a:lnTo>
                <a:lnTo>
                  <a:pt x="374978" y="41260"/>
                </a:lnTo>
                <a:lnTo>
                  <a:pt x="366170" y="34208"/>
                </a:lnTo>
                <a:lnTo>
                  <a:pt x="360026" y="32445"/>
                </a:lnTo>
                <a:lnTo>
                  <a:pt x="411872" y="32445"/>
                </a:lnTo>
                <a:lnTo>
                  <a:pt x="413034" y="36849"/>
                </a:lnTo>
                <a:lnTo>
                  <a:pt x="413921" y="51847"/>
                </a:lnTo>
                <a:lnTo>
                  <a:pt x="412035" y="64173"/>
                </a:lnTo>
                <a:lnTo>
                  <a:pt x="407346" y="76479"/>
                </a:lnTo>
                <a:lnTo>
                  <a:pt x="399557" y="86428"/>
                </a:lnTo>
                <a:lnTo>
                  <a:pt x="388386" y="93462"/>
                </a:lnTo>
                <a:lnTo>
                  <a:pt x="388386" y="95135"/>
                </a:lnTo>
                <a:lnTo>
                  <a:pt x="417798" y="129895"/>
                </a:lnTo>
                <a:lnTo>
                  <a:pt x="418796" y="145212"/>
                </a:lnTo>
                <a:lnTo>
                  <a:pt x="417309" y="158448"/>
                </a:lnTo>
                <a:lnTo>
                  <a:pt x="413666" y="169817"/>
                </a:lnTo>
                <a:lnTo>
                  <a:pt x="413594" y="169976"/>
                </a:lnTo>
                <a:close/>
              </a:path>
              <a:path w="1739584" h="202402">
                <a:moveTo>
                  <a:pt x="353135" y="202402"/>
                </a:moveTo>
                <a:lnTo>
                  <a:pt x="312962" y="195612"/>
                </a:lnTo>
                <a:lnTo>
                  <a:pt x="309107" y="188641"/>
                </a:lnTo>
                <a:lnTo>
                  <a:pt x="317146" y="161259"/>
                </a:lnTo>
                <a:lnTo>
                  <a:pt x="320687" y="163325"/>
                </a:lnTo>
                <a:lnTo>
                  <a:pt x="325576" y="165292"/>
                </a:lnTo>
                <a:lnTo>
                  <a:pt x="338076" y="169045"/>
                </a:lnTo>
                <a:lnTo>
                  <a:pt x="345393" y="169976"/>
                </a:lnTo>
                <a:lnTo>
                  <a:pt x="413594" y="169976"/>
                </a:lnTo>
                <a:lnTo>
                  <a:pt x="410216" y="177437"/>
                </a:lnTo>
                <a:lnTo>
                  <a:pt x="378472" y="199353"/>
                </a:lnTo>
                <a:lnTo>
                  <a:pt x="366915" y="201650"/>
                </a:lnTo>
                <a:lnTo>
                  <a:pt x="353135" y="202402"/>
                </a:lnTo>
                <a:close/>
              </a:path>
              <a:path w="1739584" h="202402">
                <a:moveTo>
                  <a:pt x="622046" y="198547"/>
                </a:moveTo>
                <a:lnTo>
                  <a:pt x="586695" y="198547"/>
                </a:lnTo>
                <a:lnTo>
                  <a:pt x="586695" y="3389"/>
                </a:lnTo>
                <a:lnTo>
                  <a:pt x="622046" y="3389"/>
                </a:lnTo>
                <a:lnTo>
                  <a:pt x="622046" y="198547"/>
                </a:lnTo>
                <a:close/>
              </a:path>
              <a:path w="1739584" h="202402">
                <a:moveTo>
                  <a:pt x="505929" y="201453"/>
                </a:moveTo>
                <a:lnTo>
                  <a:pt x="464494" y="197919"/>
                </a:lnTo>
                <a:lnTo>
                  <a:pt x="460786" y="196989"/>
                </a:lnTo>
                <a:lnTo>
                  <a:pt x="460786" y="3389"/>
                </a:lnTo>
                <a:lnTo>
                  <a:pt x="496137" y="5102"/>
                </a:lnTo>
                <a:lnTo>
                  <a:pt x="496137" y="73418"/>
                </a:lnTo>
                <a:lnTo>
                  <a:pt x="536049" y="73418"/>
                </a:lnTo>
                <a:lnTo>
                  <a:pt x="566804" y="103632"/>
                </a:lnTo>
                <a:lnTo>
                  <a:pt x="507018" y="103632"/>
                </a:lnTo>
                <a:lnTo>
                  <a:pt x="504718" y="103912"/>
                </a:lnTo>
                <a:lnTo>
                  <a:pt x="499179" y="105032"/>
                </a:lnTo>
                <a:lnTo>
                  <a:pt x="497242" y="105584"/>
                </a:lnTo>
                <a:lnTo>
                  <a:pt x="496137" y="106136"/>
                </a:lnTo>
                <a:lnTo>
                  <a:pt x="496137" y="167335"/>
                </a:lnTo>
                <a:lnTo>
                  <a:pt x="497613" y="167895"/>
                </a:lnTo>
                <a:lnTo>
                  <a:pt x="499459" y="168319"/>
                </a:lnTo>
                <a:lnTo>
                  <a:pt x="503878" y="168871"/>
                </a:lnTo>
                <a:lnTo>
                  <a:pt x="506186" y="169007"/>
                </a:lnTo>
                <a:lnTo>
                  <a:pt x="565329" y="169007"/>
                </a:lnTo>
                <a:lnTo>
                  <a:pt x="561853" y="176486"/>
                </a:lnTo>
                <a:lnTo>
                  <a:pt x="554803" y="185901"/>
                </a:lnTo>
                <a:lnTo>
                  <a:pt x="545858" y="192706"/>
                </a:lnTo>
                <a:lnTo>
                  <a:pt x="534731" y="197566"/>
                </a:lnTo>
                <a:lnTo>
                  <a:pt x="521421" y="200481"/>
                </a:lnTo>
                <a:lnTo>
                  <a:pt x="505929" y="201453"/>
                </a:lnTo>
                <a:close/>
              </a:path>
              <a:path w="1739584" h="202402">
                <a:moveTo>
                  <a:pt x="536049" y="73418"/>
                </a:moveTo>
                <a:lnTo>
                  <a:pt x="496137" y="73418"/>
                </a:lnTo>
                <a:lnTo>
                  <a:pt x="497802" y="73047"/>
                </a:lnTo>
                <a:lnTo>
                  <a:pt x="500579" y="72586"/>
                </a:lnTo>
                <a:lnTo>
                  <a:pt x="508357" y="71466"/>
                </a:lnTo>
                <a:lnTo>
                  <a:pt x="512148" y="71186"/>
                </a:lnTo>
                <a:lnTo>
                  <a:pt x="523634" y="71186"/>
                </a:lnTo>
                <a:lnTo>
                  <a:pt x="530898" y="72071"/>
                </a:lnTo>
                <a:lnTo>
                  <a:pt x="536049" y="73418"/>
                </a:lnTo>
                <a:close/>
              </a:path>
              <a:path w="1739584" h="202402">
                <a:moveTo>
                  <a:pt x="565329" y="169007"/>
                </a:moveTo>
                <a:lnTo>
                  <a:pt x="516885" y="169007"/>
                </a:lnTo>
                <a:lnTo>
                  <a:pt x="523339" y="166457"/>
                </a:lnTo>
                <a:lnTo>
                  <a:pt x="528833" y="160307"/>
                </a:lnTo>
                <a:lnTo>
                  <a:pt x="533367" y="150087"/>
                </a:lnTo>
                <a:lnTo>
                  <a:pt x="534878" y="135071"/>
                </a:lnTo>
                <a:lnTo>
                  <a:pt x="534878" y="128768"/>
                </a:lnTo>
                <a:lnTo>
                  <a:pt x="512738" y="103632"/>
                </a:lnTo>
                <a:lnTo>
                  <a:pt x="566804" y="103632"/>
                </a:lnTo>
                <a:lnTo>
                  <a:pt x="569515" y="110660"/>
                </a:lnTo>
                <a:lnTo>
                  <a:pt x="571114" y="122623"/>
                </a:lnTo>
                <a:lnTo>
                  <a:pt x="571584" y="138702"/>
                </a:lnTo>
                <a:lnTo>
                  <a:pt x="570152" y="152983"/>
                </a:lnTo>
                <a:lnTo>
                  <a:pt x="566939" y="165545"/>
                </a:lnTo>
                <a:lnTo>
                  <a:pt x="565329" y="169007"/>
                </a:lnTo>
                <a:close/>
              </a:path>
              <a:path w="1739584" h="202402">
                <a:moveTo>
                  <a:pt x="764082" y="166003"/>
                </a:moveTo>
                <a:lnTo>
                  <a:pt x="717871" y="166003"/>
                </a:lnTo>
                <a:lnTo>
                  <a:pt x="724560" y="163582"/>
                </a:lnTo>
                <a:lnTo>
                  <a:pt x="727352" y="160563"/>
                </a:lnTo>
                <a:lnTo>
                  <a:pt x="729584" y="155736"/>
                </a:lnTo>
                <a:lnTo>
                  <a:pt x="731809" y="151649"/>
                </a:lnTo>
                <a:lnTo>
                  <a:pt x="733761" y="145664"/>
                </a:lnTo>
                <a:lnTo>
                  <a:pt x="739852" y="106258"/>
                </a:lnTo>
                <a:lnTo>
                  <a:pt x="743361" y="42296"/>
                </a:lnTo>
                <a:lnTo>
                  <a:pt x="743963" y="30782"/>
                </a:lnTo>
                <a:lnTo>
                  <a:pt x="744942" y="17463"/>
                </a:lnTo>
                <a:lnTo>
                  <a:pt x="746374" y="3389"/>
                </a:lnTo>
                <a:lnTo>
                  <a:pt x="841903" y="3389"/>
                </a:lnTo>
                <a:lnTo>
                  <a:pt x="841903" y="35861"/>
                </a:lnTo>
                <a:lnTo>
                  <a:pt x="804554" y="35861"/>
                </a:lnTo>
                <a:lnTo>
                  <a:pt x="788394" y="37094"/>
                </a:lnTo>
                <a:lnTo>
                  <a:pt x="777030" y="42296"/>
                </a:lnTo>
                <a:lnTo>
                  <a:pt x="776454" y="55932"/>
                </a:lnTo>
                <a:lnTo>
                  <a:pt x="775814" y="69070"/>
                </a:lnTo>
                <a:lnTo>
                  <a:pt x="772433" y="118415"/>
                </a:lnTo>
                <a:lnTo>
                  <a:pt x="766518" y="157940"/>
                </a:lnTo>
                <a:lnTo>
                  <a:pt x="764082" y="166003"/>
                </a:lnTo>
                <a:close/>
              </a:path>
              <a:path w="1739584" h="202402">
                <a:moveTo>
                  <a:pt x="841903" y="198547"/>
                </a:moveTo>
                <a:lnTo>
                  <a:pt x="806552" y="198547"/>
                </a:lnTo>
                <a:lnTo>
                  <a:pt x="804554" y="35861"/>
                </a:lnTo>
                <a:lnTo>
                  <a:pt x="841903" y="35861"/>
                </a:lnTo>
                <a:lnTo>
                  <a:pt x="841903" y="198547"/>
                </a:lnTo>
                <a:close/>
              </a:path>
              <a:path w="1739584" h="202402">
                <a:moveTo>
                  <a:pt x="728381" y="200484"/>
                </a:moveTo>
                <a:lnTo>
                  <a:pt x="722055" y="200484"/>
                </a:lnTo>
                <a:lnTo>
                  <a:pt x="718613" y="200151"/>
                </a:lnTo>
                <a:lnTo>
                  <a:pt x="712665" y="198850"/>
                </a:lnTo>
                <a:lnTo>
                  <a:pt x="709881" y="197874"/>
                </a:lnTo>
                <a:lnTo>
                  <a:pt x="707722" y="192932"/>
                </a:lnTo>
                <a:lnTo>
                  <a:pt x="711182" y="164649"/>
                </a:lnTo>
                <a:lnTo>
                  <a:pt x="714527" y="165958"/>
                </a:lnTo>
                <a:lnTo>
                  <a:pt x="717871" y="166003"/>
                </a:lnTo>
                <a:lnTo>
                  <a:pt x="764082" y="166003"/>
                </a:lnTo>
                <a:lnTo>
                  <a:pt x="763151" y="169084"/>
                </a:lnTo>
                <a:lnTo>
                  <a:pt x="737022" y="198857"/>
                </a:lnTo>
                <a:lnTo>
                  <a:pt x="731075" y="200159"/>
                </a:lnTo>
                <a:lnTo>
                  <a:pt x="728381" y="200484"/>
                </a:lnTo>
                <a:close/>
              </a:path>
              <a:path w="1739584" h="202402">
                <a:moveTo>
                  <a:pt x="959392" y="168039"/>
                </a:moveTo>
                <a:lnTo>
                  <a:pt x="920520" y="168039"/>
                </a:lnTo>
                <a:lnTo>
                  <a:pt x="929114" y="162708"/>
                </a:lnTo>
                <a:lnTo>
                  <a:pt x="934492" y="146766"/>
                </a:lnTo>
                <a:lnTo>
                  <a:pt x="874282" y="3389"/>
                </a:lnTo>
                <a:lnTo>
                  <a:pt x="915846" y="3389"/>
                </a:lnTo>
                <a:lnTo>
                  <a:pt x="945726" y="88400"/>
                </a:lnTo>
                <a:lnTo>
                  <a:pt x="949910" y="114324"/>
                </a:lnTo>
                <a:lnTo>
                  <a:pt x="977476" y="114324"/>
                </a:lnTo>
                <a:lnTo>
                  <a:pt x="968471" y="142235"/>
                </a:lnTo>
                <a:lnTo>
                  <a:pt x="964258" y="154833"/>
                </a:lnTo>
                <a:lnTo>
                  <a:pt x="960262" y="165776"/>
                </a:lnTo>
                <a:lnTo>
                  <a:pt x="959392" y="168039"/>
                </a:lnTo>
                <a:close/>
              </a:path>
              <a:path w="1739584" h="202402">
                <a:moveTo>
                  <a:pt x="977476" y="114324"/>
                </a:moveTo>
                <a:lnTo>
                  <a:pt x="951310" y="114324"/>
                </a:lnTo>
                <a:lnTo>
                  <a:pt x="954942" y="87568"/>
                </a:lnTo>
                <a:lnTo>
                  <a:pt x="977007" y="3389"/>
                </a:lnTo>
                <a:lnTo>
                  <a:pt x="1013037" y="4098"/>
                </a:lnTo>
                <a:lnTo>
                  <a:pt x="977476" y="114324"/>
                </a:lnTo>
                <a:close/>
              </a:path>
              <a:path w="1739584" h="202402">
                <a:moveTo>
                  <a:pt x="929004" y="200484"/>
                </a:moveTo>
                <a:lnTo>
                  <a:pt x="917692" y="200484"/>
                </a:lnTo>
                <a:lnTo>
                  <a:pt x="913379" y="200015"/>
                </a:lnTo>
                <a:lnTo>
                  <a:pt x="906145" y="198161"/>
                </a:lnTo>
                <a:lnTo>
                  <a:pt x="902385" y="196391"/>
                </a:lnTo>
                <a:lnTo>
                  <a:pt x="899210" y="191332"/>
                </a:lnTo>
                <a:lnTo>
                  <a:pt x="907144" y="164165"/>
                </a:lnTo>
                <a:lnTo>
                  <a:pt x="909732" y="165648"/>
                </a:lnTo>
                <a:lnTo>
                  <a:pt x="912040" y="166616"/>
                </a:lnTo>
                <a:lnTo>
                  <a:pt x="916095" y="167532"/>
                </a:lnTo>
                <a:lnTo>
                  <a:pt x="918222" y="167857"/>
                </a:lnTo>
                <a:lnTo>
                  <a:pt x="920520" y="168039"/>
                </a:lnTo>
                <a:lnTo>
                  <a:pt x="959392" y="168039"/>
                </a:lnTo>
                <a:lnTo>
                  <a:pt x="957296" y="173494"/>
                </a:lnTo>
                <a:lnTo>
                  <a:pt x="954049" y="179949"/>
                </a:lnTo>
                <a:lnTo>
                  <a:pt x="946997" y="190360"/>
                </a:lnTo>
                <a:lnTo>
                  <a:pt x="943055" y="194212"/>
                </a:lnTo>
                <a:lnTo>
                  <a:pt x="934338" y="199228"/>
                </a:lnTo>
                <a:lnTo>
                  <a:pt x="929004" y="200484"/>
                </a:lnTo>
                <a:close/>
              </a:path>
              <a:path w="1739584" h="202402">
                <a:moveTo>
                  <a:pt x="1100324" y="130751"/>
                </a:moveTo>
                <a:lnTo>
                  <a:pt x="1085319" y="130751"/>
                </a:lnTo>
                <a:lnTo>
                  <a:pt x="1079576" y="129873"/>
                </a:lnTo>
                <a:lnTo>
                  <a:pt x="1049741" y="100410"/>
                </a:lnTo>
                <a:lnTo>
                  <a:pt x="1047252" y="73780"/>
                </a:lnTo>
                <a:lnTo>
                  <a:pt x="1047252" y="3389"/>
                </a:lnTo>
                <a:lnTo>
                  <a:pt x="1082603" y="3442"/>
                </a:lnTo>
                <a:lnTo>
                  <a:pt x="1082603" y="79562"/>
                </a:lnTo>
                <a:lnTo>
                  <a:pt x="1084252" y="87848"/>
                </a:lnTo>
                <a:lnTo>
                  <a:pt x="1090881" y="97768"/>
                </a:lnTo>
                <a:lnTo>
                  <a:pt x="1096306" y="100242"/>
                </a:lnTo>
                <a:lnTo>
                  <a:pt x="1165412" y="100242"/>
                </a:lnTo>
                <a:lnTo>
                  <a:pt x="1165412" y="119885"/>
                </a:lnTo>
                <a:lnTo>
                  <a:pt x="1130061" y="119885"/>
                </a:lnTo>
                <a:lnTo>
                  <a:pt x="1126353" y="122488"/>
                </a:lnTo>
                <a:lnTo>
                  <a:pt x="1121215" y="124947"/>
                </a:lnTo>
                <a:lnTo>
                  <a:pt x="1108057" y="129593"/>
                </a:lnTo>
                <a:lnTo>
                  <a:pt x="1100324" y="130751"/>
                </a:lnTo>
                <a:close/>
              </a:path>
              <a:path w="1739584" h="202402">
                <a:moveTo>
                  <a:pt x="1165412" y="100242"/>
                </a:moveTo>
                <a:lnTo>
                  <a:pt x="1109177" y="100242"/>
                </a:lnTo>
                <a:lnTo>
                  <a:pt x="1114193" y="99402"/>
                </a:lnTo>
                <a:lnTo>
                  <a:pt x="1123576" y="96035"/>
                </a:lnTo>
                <a:lnTo>
                  <a:pt x="1127299" y="93598"/>
                </a:lnTo>
                <a:lnTo>
                  <a:pt x="1130061" y="86709"/>
                </a:lnTo>
                <a:lnTo>
                  <a:pt x="1130061" y="3389"/>
                </a:lnTo>
                <a:lnTo>
                  <a:pt x="1165412" y="3389"/>
                </a:lnTo>
                <a:lnTo>
                  <a:pt x="1165412" y="100242"/>
                </a:lnTo>
                <a:close/>
              </a:path>
              <a:path w="1739584" h="202402">
                <a:moveTo>
                  <a:pt x="1165412" y="198547"/>
                </a:moveTo>
                <a:lnTo>
                  <a:pt x="1130061" y="198321"/>
                </a:lnTo>
                <a:lnTo>
                  <a:pt x="1130061" y="119885"/>
                </a:lnTo>
                <a:lnTo>
                  <a:pt x="1165412" y="119885"/>
                </a:lnTo>
                <a:lnTo>
                  <a:pt x="1165412" y="198547"/>
                </a:lnTo>
                <a:close/>
              </a:path>
              <a:path w="1739584" h="202402">
                <a:moveTo>
                  <a:pt x="1384684" y="198547"/>
                </a:moveTo>
                <a:lnTo>
                  <a:pt x="1212770" y="198547"/>
                </a:lnTo>
                <a:lnTo>
                  <a:pt x="1212770" y="3389"/>
                </a:lnTo>
                <a:lnTo>
                  <a:pt x="1248121" y="3389"/>
                </a:lnTo>
                <a:lnTo>
                  <a:pt x="1248121" y="166102"/>
                </a:lnTo>
                <a:lnTo>
                  <a:pt x="1384684" y="166102"/>
                </a:lnTo>
                <a:lnTo>
                  <a:pt x="1384684" y="198547"/>
                </a:lnTo>
                <a:close/>
              </a:path>
              <a:path w="1739584" h="202402">
                <a:moveTo>
                  <a:pt x="1316403" y="166102"/>
                </a:moveTo>
                <a:lnTo>
                  <a:pt x="1281051" y="166102"/>
                </a:lnTo>
                <a:lnTo>
                  <a:pt x="1281051" y="3389"/>
                </a:lnTo>
                <a:lnTo>
                  <a:pt x="1316403" y="3389"/>
                </a:lnTo>
                <a:lnTo>
                  <a:pt x="1316403" y="166102"/>
                </a:lnTo>
                <a:close/>
              </a:path>
              <a:path w="1739584" h="202402">
                <a:moveTo>
                  <a:pt x="1384684" y="166102"/>
                </a:moveTo>
                <a:lnTo>
                  <a:pt x="1349332" y="166102"/>
                </a:lnTo>
                <a:lnTo>
                  <a:pt x="1349332" y="3389"/>
                </a:lnTo>
                <a:lnTo>
                  <a:pt x="1384684" y="3389"/>
                </a:lnTo>
                <a:lnTo>
                  <a:pt x="1384684" y="166102"/>
                </a:lnTo>
                <a:close/>
              </a:path>
              <a:path w="1739584" h="202402">
                <a:moveTo>
                  <a:pt x="1459785" y="198547"/>
                </a:moveTo>
                <a:lnTo>
                  <a:pt x="1432008" y="198547"/>
                </a:lnTo>
                <a:lnTo>
                  <a:pt x="1432008" y="3389"/>
                </a:lnTo>
                <a:lnTo>
                  <a:pt x="1467359" y="3389"/>
                </a:lnTo>
                <a:lnTo>
                  <a:pt x="1467359" y="105410"/>
                </a:lnTo>
                <a:lnTo>
                  <a:pt x="1464272" y="133838"/>
                </a:lnTo>
                <a:lnTo>
                  <a:pt x="1494756" y="133838"/>
                </a:lnTo>
                <a:lnTo>
                  <a:pt x="1459785" y="198547"/>
                </a:lnTo>
                <a:close/>
              </a:path>
              <a:path w="1739584" h="202402">
                <a:moveTo>
                  <a:pt x="1494756" y="133838"/>
                </a:moveTo>
                <a:lnTo>
                  <a:pt x="1465657" y="133838"/>
                </a:lnTo>
                <a:lnTo>
                  <a:pt x="1476742" y="103458"/>
                </a:lnTo>
                <a:lnTo>
                  <a:pt x="1531872" y="3389"/>
                </a:lnTo>
                <a:lnTo>
                  <a:pt x="1559369" y="3389"/>
                </a:lnTo>
                <a:lnTo>
                  <a:pt x="1559369" y="66987"/>
                </a:lnTo>
                <a:lnTo>
                  <a:pt x="1525441" y="66987"/>
                </a:lnTo>
                <a:lnTo>
                  <a:pt x="1514915" y="96534"/>
                </a:lnTo>
                <a:lnTo>
                  <a:pt x="1494756" y="133838"/>
                </a:lnTo>
                <a:close/>
              </a:path>
              <a:path w="1739584" h="202402">
                <a:moveTo>
                  <a:pt x="1559369" y="198547"/>
                </a:moveTo>
                <a:lnTo>
                  <a:pt x="1524018" y="198547"/>
                </a:lnTo>
                <a:lnTo>
                  <a:pt x="1524018" y="94582"/>
                </a:lnTo>
                <a:lnTo>
                  <a:pt x="1526825" y="66987"/>
                </a:lnTo>
                <a:lnTo>
                  <a:pt x="1559369" y="66987"/>
                </a:lnTo>
                <a:lnTo>
                  <a:pt x="1559369" y="198547"/>
                </a:lnTo>
                <a:close/>
              </a:path>
              <a:path w="1739584" h="202402">
                <a:moveTo>
                  <a:pt x="1634529" y="198547"/>
                </a:moveTo>
                <a:lnTo>
                  <a:pt x="1595758" y="198547"/>
                </a:lnTo>
                <a:lnTo>
                  <a:pt x="1643511" y="99296"/>
                </a:lnTo>
                <a:lnTo>
                  <a:pt x="1600116" y="3389"/>
                </a:lnTo>
                <a:lnTo>
                  <a:pt x="1642512" y="3389"/>
                </a:lnTo>
                <a:lnTo>
                  <a:pt x="1665265" y="59140"/>
                </a:lnTo>
                <a:lnTo>
                  <a:pt x="1670599" y="80326"/>
                </a:lnTo>
                <a:lnTo>
                  <a:pt x="1700723" y="80326"/>
                </a:lnTo>
                <a:lnTo>
                  <a:pt x="1692664" y="97344"/>
                </a:lnTo>
                <a:lnTo>
                  <a:pt x="1701714" y="116866"/>
                </a:lnTo>
                <a:lnTo>
                  <a:pt x="1666415" y="116866"/>
                </a:lnTo>
                <a:lnTo>
                  <a:pt x="1660823" y="138612"/>
                </a:lnTo>
                <a:lnTo>
                  <a:pt x="1634529" y="198547"/>
                </a:lnTo>
                <a:close/>
              </a:path>
              <a:path w="1739584" h="202402">
                <a:moveTo>
                  <a:pt x="1700723" y="80326"/>
                </a:moveTo>
                <a:lnTo>
                  <a:pt x="1670599" y="80326"/>
                </a:lnTo>
                <a:lnTo>
                  <a:pt x="1675601" y="59140"/>
                </a:lnTo>
                <a:lnTo>
                  <a:pt x="1699224" y="3389"/>
                </a:lnTo>
                <a:lnTo>
                  <a:pt x="1737163" y="3389"/>
                </a:lnTo>
                <a:lnTo>
                  <a:pt x="1700723" y="80326"/>
                </a:lnTo>
                <a:close/>
              </a:path>
              <a:path w="1739584" h="202402">
                <a:moveTo>
                  <a:pt x="1739584" y="198547"/>
                </a:moveTo>
                <a:lnTo>
                  <a:pt x="1698581" y="198547"/>
                </a:lnTo>
                <a:lnTo>
                  <a:pt x="1672287" y="138612"/>
                </a:lnTo>
                <a:lnTo>
                  <a:pt x="1666415" y="116866"/>
                </a:lnTo>
                <a:lnTo>
                  <a:pt x="1701714" y="116866"/>
                </a:lnTo>
                <a:lnTo>
                  <a:pt x="1739584" y="1985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278072" y="4513133"/>
            <a:ext cx="1143517" cy="200969"/>
          </a:xfrm>
          <a:custGeom>
            <a:avLst/>
            <a:gdLst/>
            <a:ahLst/>
            <a:cxnLst/>
            <a:rect l="l" t="t" r="r" b="b"/>
            <a:pathLst>
              <a:path w="1143517" h="200969">
                <a:moveTo>
                  <a:pt x="35351" y="198063"/>
                </a:moveTo>
                <a:lnTo>
                  <a:pt x="0" y="198063"/>
                </a:lnTo>
                <a:lnTo>
                  <a:pt x="0" y="2905"/>
                </a:lnTo>
                <a:lnTo>
                  <a:pt x="121065" y="2905"/>
                </a:lnTo>
                <a:lnTo>
                  <a:pt x="121065" y="35351"/>
                </a:lnTo>
                <a:lnTo>
                  <a:pt x="35351" y="35351"/>
                </a:lnTo>
                <a:lnTo>
                  <a:pt x="35351" y="198063"/>
                </a:lnTo>
                <a:close/>
              </a:path>
              <a:path w="1143517" h="200969">
                <a:moveTo>
                  <a:pt x="121065" y="198063"/>
                </a:moveTo>
                <a:lnTo>
                  <a:pt x="85714" y="198063"/>
                </a:lnTo>
                <a:lnTo>
                  <a:pt x="85714" y="35351"/>
                </a:lnTo>
                <a:lnTo>
                  <a:pt x="121065" y="35351"/>
                </a:lnTo>
                <a:lnTo>
                  <a:pt x="121065" y="198063"/>
                </a:lnTo>
                <a:close/>
              </a:path>
              <a:path w="1143517" h="200969">
                <a:moveTo>
                  <a:pt x="203820" y="198063"/>
                </a:moveTo>
                <a:lnTo>
                  <a:pt x="168469" y="198063"/>
                </a:lnTo>
                <a:lnTo>
                  <a:pt x="168469" y="4744"/>
                </a:lnTo>
                <a:lnTo>
                  <a:pt x="175150" y="3261"/>
                </a:lnTo>
                <a:lnTo>
                  <a:pt x="182482" y="2096"/>
                </a:lnTo>
                <a:lnTo>
                  <a:pt x="198441" y="423"/>
                </a:lnTo>
                <a:lnTo>
                  <a:pt x="206423" y="0"/>
                </a:lnTo>
                <a:lnTo>
                  <a:pt x="222941" y="0"/>
                </a:lnTo>
                <a:lnTo>
                  <a:pt x="262642" y="12323"/>
                </a:lnTo>
                <a:lnTo>
                  <a:pt x="276972" y="30508"/>
                </a:lnTo>
                <a:lnTo>
                  <a:pt x="212197" y="30508"/>
                </a:lnTo>
                <a:lnTo>
                  <a:pt x="207498" y="30977"/>
                </a:lnTo>
                <a:lnTo>
                  <a:pt x="203820" y="31916"/>
                </a:lnTo>
                <a:lnTo>
                  <a:pt x="203820" y="99319"/>
                </a:lnTo>
                <a:lnTo>
                  <a:pt x="204925" y="99697"/>
                </a:lnTo>
                <a:lnTo>
                  <a:pt x="206991" y="100023"/>
                </a:lnTo>
                <a:lnTo>
                  <a:pt x="213074" y="100590"/>
                </a:lnTo>
                <a:lnTo>
                  <a:pt x="215148" y="100726"/>
                </a:lnTo>
                <a:lnTo>
                  <a:pt x="276351" y="100726"/>
                </a:lnTo>
                <a:lnTo>
                  <a:pt x="275166" y="103677"/>
                </a:lnTo>
                <a:lnTo>
                  <a:pt x="237530" y="130039"/>
                </a:lnTo>
                <a:lnTo>
                  <a:pt x="235769" y="130312"/>
                </a:lnTo>
                <a:lnTo>
                  <a:pt x="204562" y="130312"/>
                </a:lnTo>
                <a:lnTo>
                  <a:pt x="203926" y="130864"/>
                </a:lnTo>
                <a:lnTo>
                  <a:pt x="203820" y="198063"/>
                </a:lnTo>
                <a:close/>
              </a:path>
              <a:path w="1143517" h="200969">
                <a:moveTo>
                  <a:pt x="276351" y="100726"/>
                </a:moveTo>
                <a:lnTo>
                  <a:pt x="220300" y="100726"/>
                </a:lnTo>
                <a:lnTo>
                  <a:pt x="224167" y="100167"/>
                </a:lnTo>
                <a:lnTo>
                  <a:pt x="231537" y="97912"/>
                </a:lnTo>
                <a:lnTo>
                  <a:pt x="246920" y="71118"/>
                </a:lnTo>
                <a:lnTo>
                  <a:pt x="246920" y="57582"/>
                </a:lnTo>
                <a:lnTo>
                  <a:pt x="221776" y="30508"/>
                </a:lnTo>
                <a:lnTo>
                  <a:pt x="276972" y="30508"/>
                </a:lnTo>
                <a:lnTo>
                  <a:pt x="278233" y="32593"/>
                </a:lnTo>
                <a:lnTo>
                  <a:pt x="281274" y="41918"/>
                </a:lnTo>
                <a:lnTo>
                  <a:pt x="283052" y="54279"/>
                </a:lnTo>
                <a:lnTo>
                  <a:pt x="283531" y="70973"/>
                </a:lnTo>
                <a:lnTo>
                  <a:pt x="281892" y="83973"/>
                </a:lnTo>
                <a:lnTo>
                  <a:pt x="278586" y="95165"/>
                </a:lnTo>
                <a:lnTo>
                  <a:pt x="276351" y="100726"/>
                </a:lnTo>
                <a:close/>
              </a:path>
              <a:path w="1143517" h="200969">
                <a:moveTo>
                  <a:pt x="229804" y="131235"/>
                </a:moveTo>
                <a:lnTo>
                  <a:pt x="204562" y="130312"/>
                </a:lnTo>
                <a:lnTo>
                  <a:pt x="235769" y="130312"/>
                </a:lnTo>
                <a:lnTo>
                  <a:pt x="229804" y="131235"/>
                </a:lnTo>
                <a:close/>
              </a:path>
              <a:path w="1143517" h="200969">
                <a:moveTo>
                  <a:pt x="327010" y="198063"/>
                </a:moveTo>
                <a:lnTo>
                  <a:pt x="292143" y="198063"/>
                </a:lnTo>
                <a:lnTo>
                  <a:pt x="348658" y="1452"/>
                </a:lnTo>
                <a:lnTo>
                  <a:pt x="376276" y="1452"/>
                </a:lnTo>
                <a:lnTo>
                  <a:pt x="389973" y="48872"/>
                </a:lnTo>
                <a:lnTo>
                  <a:pt x="361491" y="48872"/>
                </a:lnTo>
                <a:lnTo>
                  <a:pt x="356762" y="79797"/>
                </a:lnTo>
                <a:lnTo>
                  <a:pt x="345919" y="124939"/>
                </a:lnTo>
                <a:lnTo>
                  <a:pt x="411943" y="124939"/>
                </a:lnTo>
                <a:lnTo>
                  <a:pt x="420195" y="153511"/>
                </a:lnTo>
                <a:lnTo>
                  <a:pt x="338413" y="153511"/>
                </a:lnTo>
                <a:lnTo>
                  <a:pt x="327010" y="198063"/>
                </a:lnTo>
                <a:close/>
              </a:path>
              <a:path w="1143517" h="200969">
                <a:moveTo>
                  <a:pt x="411943" y="124939"/>
                </a:moveTo>
                <a:lnTo>
                  <a:pt x="378175" y="124939"/>
                </a:lnTo>
                <a:lnTo>
                  <a:pt x="367052" y="79525"/>
                </a:lnTo>
                <a:lnTo>
                  <a:pt x="362603" y="48872"/>
                </a:lnTo>
                <a:lnTo>
                  <a:pt x="389973" y="48872"/>
                </a:lnTo>
                <a:lnTo>
                  <a:pt x="411943" y="124939"/>
                </a:lnTo>
                <a:close/>
              </a:path>
              <a:path w="1143517" h="200969">
                <a:moveTo>
                  <a:pt x="433064" y="198063"/>
                </a:moveTo>
                <a:lnTo>
                  <a:pt x="396244" y="198063"/>
                </a:lnTo>
                <a:lnTo>
                  <a:pt x="384289" y="153511"/>
                </a:lnTo>
                <a:lnTo>
                  <a:pt x="420195" y="153511"/>
                </a:lnTo>
                <a:lnTo>
                  <a:pt x="433064" y="198063"/>
                </a:lnTo>
                <a:close/>
              </a:path>
              <a:path w="1143517" h="200969">
                <a:moveTo>
                  <a:pt x="503109" y="198063"/>
                </a:moveTo>
                <a:lnTo>
                  <a:pt x="467758" y="198063"/>
                </a:lnTo>
                <a:lnTo>
                  <a:pt x="467758" y="2905"/>
                </a:lnTo>
                <a:lnTo>
                  <a:pt x="503109" y="2905"/>
                </a:lnTo>
                <a:lnTo>
                  <a:pt x="503109" y="89104"/>
                </a:lnTo>
                <a:lnTo>
                  <a:pt x="540128" y="89104"/>
                </a:lnTo>
                <a:lnTo>
                  <a:pt x="532551" y="95044"/>
                </a:lnTo>
                <a:lnTo>
                  <a:pt x="545936" y="105682"/>
                </a:lnTo>
                <a:lnTo>
                  <a:pt x="550742" y="114286"/>
                </a:lnTo>
                <a:lnTo>
                  <a:pt x="503109" y="114286"/>
                </a:lnTo>
                <a:lnTo>
                  <a:pt x="503109" y="198063"/>
                </a:lnTo>
                <a:close/>
              </a:path>
              <a:path w="1143517" h="200969">
                <a:moveTo>
                  <a:pt x="540128" y="89104"/>
                </a:moveTo>
                <a:lnTo>
                  <a:pt x="503109" y="89104"/>
                </a:lnTo>
                <a:lnTo>
                  <a:pt x="509662" y="85775"/>
                </a:lnTo>
                <a:lnTo>
                  <a:pt x="550665" y="2905"/>
                </a:lnTo>
                <a:lnTo>
                  <a:pt x="590276" y="2905"/>
                </a:lnTo>
                <a:lnTo>
                  <a:pt x="545649" y="84776"/>
                </a:lnTo>
                <a:lnTo>
                  <a:pt x="540128" y="89104"/>
                </a:lnTo>
                <a:close/>
              </a:path>
              <a:path w="1143517" h="200969">
                <a:moveTo>
                  <a:pt x="597540" y="198063"/>
                </a:moveTo>
                <a:lnTo>
                  <a:pt x="554585" y="198063"/>
                </a:lnTo>
                <a:lnTo>
                  <a:pt x="510237" y="114286"/>
                </a:lnTo>
                <a:lnTo>
                  <a:pt x="550742" y="114286"/>
                </a:lnTo>
                <a:lnTo>
                  <a:pt x="597540" y="198063"/>
                </a:lnTo>
                <a:close/>
              </a:path>
              <a:path w="1143517" h="200969">
                <a:moveTo>
                  <a:pt x="738568" y="35351"/>
                </a:moveTo>
                <a:lnTo>
                  <a:pt x="610238" y="35351"/>
                </a:lnTo>
                <a:lnTo>
                  <a:pt x="610238" y="2905"/>
                </a:lnTo>
                <a:lnTo>
                  <a:pt x="738568" y="2905"/>
                </a:lnTo>
                <a:lnTo>
                  <a:pt x="738568" y="35351"/>
                </a:lnTo>
                <a:close/>
              </a:path>
              <a:path w="1143517" h="200969">
                <a:moveTo>
                  <a:pt x="692079" y="198063"/>
                </a:moveTo>
                <a:lnTo>
                  <a:pt x="656728" y="198063"/>
                </a:lnTo>
                <a:lnTo>
                  <a:pt x="656728" y="35351"/>
                </a:lnTo>
                <a:lnTo>
                  <a:pt x="692079" y="35351"/>
                </a:lnTo>
                <a:lnTo>
                  <a:pt x="692079" y="198063"/>
                </a:lnTo>
                <a:close/>
              </a:path>
              <a:path w="1143517" h="200969">
                <a:moveTo>
                  <a:pt x="803196" y="198063"/>
                </a:moveTo>
                <a:lnTo>
                  <a:pt x="775418" y="198063"/>
                </a:lnTo>
                <a:lnTo>
                  <a:pt x="775418" y="2905"/>
                </a:lnTo>
                <a:lnTo>
                  <a:pt x="810770" y="2905"/>
                </a:lnTo>
                <a:lnTo>
                  <a:pt x="810770" y="104926"/>
                </a:lnTo>
                <a:lnTo>
                  <a:pt x="807683" y="133354"/>
                </a:lnTo>
                <a:lnTo>
                  <a:pt x="838166" y="133354"/>
                </a:lnTo>
                <a:lnTo>
                  <a:pt x="803196" y="198063"/>
                </a:lnTo>
                <a:close/>
              </a:path>
              <a:path w="1143517" h="200969">
                <a:moveTo>
                  <a:pt x="838166" y="133354"/>
                </a:moveTo>
                <a:lnTo>
                  <a:pt x="809067" y="133354"/>
                </a:lnTo>
                <a:lnTo>
                  <a:pt x="820152" y="102974"/>
                </a:lnTo>
                <a:lnTo>
                  <a:pt x="875282" y="2905"/>
                </a:lnTo>
                <a:lnTo>
                  <a:pt x="902780" y="2905"/>
                </a:lnTo>
                <a:lnTo>
                  <a:pt x="902780" y="66502"/>
                </a:lnTo>
                <a:lnTo>
                  <a:pt x="868851" y="66502"/>
                </a:lnTo>
                <a:lnTo>
                  <a:pt x="858326" y="96050"/>
                </a:lnTo>
                <a:lnTo>
                  <a:pt x="838166" y="133354"/>
                </a:lnTo>
                <a:close/>
              </a:path>
              <a:path w="1143517" h="200969">
                <a:moveTo>
                  <a:pt x="902780" y="198063"/>
                </a:moveTo>
                <a:lnTo>
                  <a:pt x="867429" y="198063"/>
                </a:lnTo>
                <a:lnTo>
                  <a:pt x="867429" y="94098"/>
                </a:lnTo>
                <a:lnTo>
                  <a:pt x="870236" y="66502"/>
                </a:lnTo>
                <a:lnTo>
                  <a:pt x="902780" y="66502"/>
                </a:lnTo>
                <a:lnTo>
                  <a:pt x="902780" y="198063"/>
                </a:lnTo>
                <a:close/>
              </a:path>
              <a:path w="1143517" h="200969">
                <a:moveTo>
                  <a:pt x="985658" y="198063"/>
                </a:moveTo>
                <a:lnTo>
                  <a:pt x="950306" y="198063"/>
                </a:lnTo>
                <a:lnTo>
                  <a:pt x="950306" y="2905"/>
                </a:lnTo>
                <a:lnTo>
                  <a:pt x="985658" y="2905"/>
                </a:lnTo>
                <a:lnTo>
                  <a:pt x="985658" y="89104"/>
                </a:lnTo>
                <a:lnTo>
                  <a:pt x="1022676" y="89104"/>
                </a:lnTo>
                <a:lnTo>
                  <a:pt x="1015099" y="95044"/>
                </a:lnTo>
                <a:lnTo>
                  <a:pt x="1028485" y="105682"/>
                </a:lnTo>
                <a:lnTo>
                  <a:pt x="1033290" y="114286"/>
                </a:lnTo>
                <a:lnTo>
                  <a:pt x="985658" y="114286"/>
                </a:lnTo>
                <a:lnTo>
                  <a:pt x="985658" y="198063"/>
                </a:lnTo>
                <a:close/>
              </a:path>
              <a:path w="1143517" h="200969">
                <a:moveTo>
                  <a:pt x="1022676" y="89104"/>
                </a:moveTo>
                <a:lnTo>
                  <a:pt x="985658" y="89104"/>
                </a:lnTo>
                <a:lnTo>
                  <a:pt x="992210" y="85775"/>
                </a:lnTo>
                <a:lnTo>
                  <a:pt x="1033214" y="2905"/>
                </a:lnTo>
                <a:lnTo>
                  <a:pt x="1072825" y="2905"/>
                </a:lnTo>
                <a:lnTo>
                  <a:pt x="1028197" y="84776"/>
                </a:lnTo>
                <a:lnTo>
                  <a:pt x="1022676" y="89104"/>
                </a:lnTo>
                <a:close/>
              </a:path>
              <a:path w="1143517" h="200969">
                <a:moveTo>
                  <a:pt x="1080089" y="198063"/>
                </a:moveTo>
                <a:lnTo>
                  <a:pt x="1037133" y="198063"/>
                </a:lnTo>
                <a:lnTo>
                  <a:pt x="992785" y="114286"/>
                </a:lnTo>
                <a:lnTo>
                  <a:pt x="1033290" y="114286"/>
                </a:lnTo>
                <a:lnTo>
                  <a:pt x="1080089" y="198063"/>
                </a:lnTo>
                <a:close/>
              </a:path>
              <a:path w="1143517" h="200969">
                <a:moveTo>
                  <a:pt x="1129466" y="200969"/>
                </a:moveTo>
                <a:lnTo>
                  <a:pt x="1116996" y="200969"/>
                </a:lnTo>
                <a:lnTo>
                  <a:pt x="1112161" y="199107"/>
                </a:lnTo>
                <a:lnTo>
                  <a:pt x="1105086" y="191669"/>
                </a:lnTo>
                <a:lnTo>
                  <a:pt x="1103323" y="186464"/>
                </a:lnTo>
                <a:lnTo>
                  <a:pt x="1103323" y="172881"/>
                </a:lnTo>
                <a:lnTo>
                  <a:pt x="1105132" y="167676"/>
                </a:lnTo>
                <a:lnTo>
                  <a:pt x="1112396" y="160609"/>
                </a:lnTo>
                <a:lnTo>
                  <a:pt x="1117185" y="158838"/>
                </a:lnTo>
                <a:lnTo>
                  <a:pt x="1129647" y="158838"/>
                </a:lnTo>
                <a:lnTo>
                  <a:pt x="1134671" y="160609"/>
                </a:lnTo>
                <a:lnTo>
                  <a:pt x="1141746" y="167676"/>
                </a:lnTo>
                <a:lnTo>
                  <a:pt x="1143517" y="172881"/>
                </a:lnTo>
                <a:lnTo>
                  <a:pt x="1143517" y="186464"/>
                </a:lnTo>
                <a:lnTo>
                  <a:pt x="1141701" y="191669"/>
                </a:lnTo>
                <a:lnTo>
                  <a:pt x="1134437" y="199107"/>
                </a:lnTo>
                <a:lnTo>
                  <a:pt x="1129466" y="2009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285874" y="552450"/>
            <a:ext cx="1016528" cy="1542577"/>
          </a:xfrm>
          <a:custGeom>
            <a:avLst/>
            <a:gdLst/>
            <a:ahLst/>
            <a:cxnLst/>
            <a:rect l="l" t="t" r="r" b="b"/>
            <a:pathLst>
              <a:path w="1016528" h="1542577">
                <a:moveTo>
                  <a:pt x="509600" y="1542577"/>
                </a:moveTo>
                <a:lnTo>
                  <a:pt x="0" y="1542577"/>
                </a:lnTo>
                <a:lnTo>
                  <a:pt x="0" y="1158366"/>
                </a:lnTo>
                <a:lnTo>
                  <a:pt x="317626" y="1158366"/>
                </a:lnTo>
                <a:lnTo>
                  <a:pt x="317626" y="454270"/>
                </a:lnTo>
                <a:lnTo>
                  <a:pt x="37378" y="454270"/>
                </a:lnTo>
                <a:lnTo>
                  <a:pt x="37380" y="150243"/>
                </a:lnTo>
                <a:lnTo>
                  <a:pt x="62419" y="145352"/>
                </a:lnTo>
                <a:lnTo>
                  <a:pt x="85866" y="140651"/>
                </a:lnTo>
                <a:lnTo>
                  <a:pt x="130548" y="130798"/>
                </a:lnTo>
                <a:lnTo>
                  <a:pt x="172579" y="120231"/>
                </a:lnTo>
                <a:lnTo>
                  <a:pt x="212319" y="108818"/>
                </a:lnTo>
                <a:lnTo>
                  <a:pt x="250127" y="96423"/>
                </a:lnTo>
                <a:lnTo>
                  <a:pt x="286364" y="82912"/>
                </a:lnTo>
                <a:lnTo>
                  <a:pt x="338558" y="60259"/>
                </a:lnTo>
                <a:lnTo>
                  <a:pt x="389237" y="34341"/>
                </a:lnTo>
                <a:lnTo>
                  <a:pt x="422780" y="15023"/>
                </a:lnTo>
                <a:lnTo>
                  <a:pt x="447140" y="0"/>
                </a:lnTo>
                <a:lnTo>
                  <a:pt x="781241" y="0"/>
                </a:lnTo>
                <a:lnTo>
                  <a:pt x="781241" y="61913"/>
                </a:lnTo>
                <a:lnTo>
                  <a:pt x="464844" y="61913"/>
                </a:lnTo>
                <a:lnTo>
                  <a:pt x="448285" y="71911"/>
                </a:lnTo>
                <a:lnTo>
                  <a:pt x="398735" y="99532"/>
                </a:lnTo>
                <a:lnTo>
                  <a:pt x="348582" y="123893"/>
                </a:lnTo>
                <a:lnTo>
                  <a:pt x="296801" y="145377"/>
                </a:lnTo>
                <a:lnTo>
                  <a:pt x="260871" y="158289"/>
                </a:lnTo>
                <a:lnTo>
                  <a:pt x="223458" y="170207"/>
                </a:lnTo>
                <a:lnTo>
                  <a:pt x="184259" y="181243"/>
                </a:lnTo>
                <a:lnTo>
                  <a:pt x="142971" y="191511"/>
                </a:lnTo>
                <a:lnTo>
                  <a:pt x="99291" y="201125"/>
                </a:lnTo>
                <a:lnTo>
                  <a:pt x="99291" y="392357"/>
                </a:lnTo>
                <a:lnTo>
                  <a:pt x="379553" y="392357"/>
                </a:lnTo>
                <a:lnTo>
                  <a:pt x="379553" y="1220295"/>
                </a:lnTo>
                <a:lnTo>
                  <a:pt x="61927" y="1220295"/>
                </a:lnTo>
                <a:lnTo>
                  <a:pt x="61927" y="1480665"/>
                </a:lnTo>
                <a:lnTo>
                  <a:pt x="552563" y="1480665"/>
                </a:lnTo>
                <a:lnTo>
                  <a:pt x="509600" y="1542577"/>
                </a:lnTo>
                <a:close/>
              </a:path>
              <a:path w="1016528" h="1542577">
                <a:moveTo>
                  <a:pt x="1016528" y="1220295"/>
                </a:moveTo>
                <a:lnTo>
                  <a:pt x="719314" y="1220295"/>
                </a:lnTo>
                <a:lnTo>
                  <a:pt x="719314" y="61913"/>
                </a:lnTo>
                <a:lnTo>
                  <a:pt x="781241" y="61913"/>
                </a:lnTo>
                <a:lnTo>
                  <a:pt x="781241" y="1158366"/>
                </a:lnTo>
                <a:lnTo>
                  <a:pt x="1016528" y="1158366"/>
                </a:lnTo>
                <a:lnTo>
                  <a:pt x="1016528" y="1220295"/>
                </a:lnTo>
                <a:close/>
              </a:path>
            </a:pathLst>
          </a:custGeom>
          <a:solidFill>
            <a:srgbClr val="B44186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573367" y="517524"/>
            <a:ext cx="1185556" cy="1587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8018069" y="457199"/>
            <a:ext cx="1195808" cy="1638300"/>
          </a:xfrm>
          <a:custGeom>
            <a:avLst/>
            <a:gdLst/>
            <a:ahLst/>
            <a:cxnLst/>
            <a:rect l="l" t="t" r="r" b="b"/>
            <a:pathLst>
              <a:path w="1195808" h="1638300">
                <a:moveTo>
                  <a:pt x="743120" y="12700"/>
                </a:moveTo>
                <a:lnTo>
                  <a:pt x="411489" y="12700"/>
                </a:lnTo>
                <a:lnTo>
                  <a:pt x="437752" y="0"/>
                </a:lnTo>
                <a:lnTo>
                  <a:pt x="720083" y="0"/>
                </a:lnTo>
                <a:lnTo>
                  <a:pt x="743120" y="12700"/>
                </a:lnTo>
                <a:close/>
              </a:path>
              <a:path w="1195808" h="1638300">
                <a:moveTo>
                  <a:pt x="850450" y="38100"/>
                </a:moveTo>
                <a:lnTo>
                  <a:pt x="333685" y="38100"/>
                </a:lnTo>
                <a:lnTo>
                  <a:pt x="385395" y="12700"/>
                </a:lnTo>
                <a:lnTo>
                  <a:pt x="787659" y="12700"/>
                </a:lnTo>
                <a:lnTo>
                  <a:pt x="809137" y="25400"/>
                </a:lnTo>
                <a:lnTo>
                  <a:pt x="830071" y="25400"/>
                </a:lnTo>
                <a:lnTo>
                  <a:pt x="850450" y="38100"/>
                </a:lnTo>
                <a:close/>
              </a:path>
              <a:path w="1195808" h="1638300">
                <a:moveTo>
                  <a:pt x="280600" y="520700"/>
                </a:moveTo>
                <a:lnTo>
                  <a:pt x="36480" y="215900"/>
                </a:lnTo>
                <a:lnTo>
                  <a:pt x="58250" y="203200"/>
                </a:lnTo>
                <a:lnTo>
                  <a:pt x="107439" y="152400"/>
                </a:lnTo>
                <a:lnTo>
                  <a:pt x="156955" y="127000"/>
                </a:lnTo>
                <a:lnTo>
                  <a:pt x="181855" y="101600"/>
                </a:lnTo>
                <a:lnTo>
                  <a:pt x="308054" y="38100"/>
                </a:lnTo>
                <a:lnTo>
                  <a:pt x="870262" y="38100"/>
                </a:lnTo>
                <a:lnTo>
                  <a:pt x="889495" y="50800"/>
                </a:lnTo>
                <a:lnTo>
                  <a:pt x="571851" y="50800"/>
                </a:lnTo>
                <a:lnTo>
                  <a:pt x="547982" y="63500"/>
                </a:lnTo>
                <a:lnTo>
                  <a:pt x="454736" y="63500"/>
                </a:lnTo>
                <a:lnTo>
                  <a:pt x="431912" y="76200"/>
                </a:lnTo>
                <a:lnTo>
                  <a:pt x="409255" y="76200"/>
                </a:lnTo>
                <a:lnTo>
                  <a:pt x="386750" y="88900"/>
                </a:lnTo>
                <a:lnTo>
                  <a:pt x="364384" y="88900"/>
                </a:lnTo>
                <a:lnTo>
                  <a:pt x="342143" y="101600"/>
                </a:lnTo>
                <a:lnTo>
                  <a:pt x="320011" y="101600"/>
                </a:lnTo>
                <a:lnTo>
                  <a:pt x="145241" y="203200"/>
                </a:lnTo>
                <a:lnTo>
                  <a:pt x="123468" y="228600"/>
                </a:lnTo>
                <a:lnTo>
                  <a:pt x="288726" y="431800"/>
                </a:lnTo>
                <a:lnTo>
                  <a:pt x="379496" y="431800"/>
                </a:lnTo>
                <a:lnTo>
                  <a:pt x="367250" y="444500"/>
                </a:lnTo>
                <a:lnTo>
                  <a:pt x="354809" y="457200"/>
                </a:lnTo>
                <a:lnTo>
                  <a:pt x="342135" y="469900"/>
                </a:lnTo>
                <a:lnTo>
                  <a:pt x="329187" y="469900"/>
                </a:lnTo>
                <a:lnTo>
                  <a:pt x="315926" y="482600"/>
                </a:lnTo>
                <a:lnTo>
                  <a:pt x="302314" y="495300"/>
                </a:lnTo>
                <a:lnTo>
                  <a:pt x="280600" y="520700"/>
                </a:lnTo>
                <a:close/>
              </a:path>
              <a:path w="1195808" h="1638300">
                <a:moveTo>
                  <a:pt x="908137" y="63500"/>
                </a:moveTo>
                <a:lnTo>
                  <a:pt x="619602" y="63500"/>
                </a:lnTo>
                <a:lnTo>
                  <a:pt x="571851" y="50800"/>
                </a:lnTo>
                <a:lnTo>
                  <a:pt x="889495" y="50800"/>
                </a:lnTo>
                <a:lnTo>
                  <a:pt x="908137" y="63500"/>
                </a:lnTo>
                <a:close/>
              </a:path>
              <a:path w="1195808" h="1638300">
                <a:moveTo>
                  <a:pt x="1195540" y="1155700"/>
                </a:moveTo>
                <a:lnTo>
                  <a:pt x="1138646" y="1155700"/>
                </a:lnTo>
                <a:lnTo>
                  <a:pt x="1137930" y="1130300"/>
                </a:lnTo>
                <a:lnTo>
                  <a:pt x="1135791" y="1104900"/>
                </a:lnTo>
                <a:lnTo>
                  <a:pt x="1132243" y="1079500"/>
                </a:lnTo>
                <a:lnTo>
                  <a:pt x="1127298" y="1066800"/>
                </a:lnTo>
                <a:lnTo>
                  <a:pt x="1120970" y="1041400"/>
                </a:lnTo>
                <a:lnTo>
                  <a:pt x="1113271" y="1016000"/>
                </a:lnTo>
                <a:lnTo>
                  <a:pt x="1104216" y="1003300"/>
                </a:lnTo>
                <a:lnTo>
                  <a:pt x="1093817" y="977900"/>
                </a:lnTo>
                <a:lnTo>
                  <a:pt x="1082088" y="965200"/>
                </a:lnTo>
                <a:lnTo>
                  <a:pt x="1069041" y="952500"/>
                </a:lnTo>
                <a:lnTo>
                  <a:pt x="1054691" y="927100"/>
                </a:lnTo>
                <a:lnTo>
                  <a:pt x="1022130" y="901700"/>
                </a:lnTo>
                <a:lnTo>
                  <a:pt x="984511" y="876300"/>
                </a:lnTo>
                <a:lnTo>
                  <a:pt x="941941" y="850900"/>
                </a:lnTo>
                <a:lnTo>
                  <a:pt x="894524" y="825500"/>
                </a:lnTo>
                <a:lnTo>
                  <a:pt x="869031" y="825500"/>
                </a:lnTo>
                <a:lnTo>
                  <a:pt x="846565" y="812800"/>
                </a:lnTo>
                <a:lnTo>
                  <a:pt x="846565" y="762000"/>
                </a:lnTo>
                <a:lnTo>
                  <a:pt x="865501" y="749300"/>
                </a:lnTo>
                <a:lnTo>
                  <a:pt x="887655" y="736600"/>
                </a:lnTo>
                <a:lnTo>
                  <a:pt x="908644" y="736600"/>
                </a:lnTo>
                <a:lnTo>
                  <a:pt x="928471" y="723900"/>
                </a:lnTo>
                <a:lnTo>
                  <a:pt x="964651" y="698500"/>
                </a:lnTo>
                <a:lnTo>
                  <a:pt x="996220" y="673100"/>
                </a:lnTo>
                <a:lnTo>
                  <a:pt x="1034983" y="635000"/>
                </a:lnTo>
                <a:lnTo>
                  <a:pt x="1045626" y="609600"/>
                </a:lnTo>
                <a:lnTo>
                  <a:pt x="1055136" y="596900"/>
                </a:lnTo>
                <a:lnTo>
                  <a:pt x="1063515" y="584200"/>
                </a:lnTo>
                <a:lnTo>
                  <a:pt x="1070766" y="558800"/>
                </a:lnTo>
                <a:lnTo>
                  <a:pt x="1076893" y="546100"/>
                </a:lnTo>
                <a:lnTo>
                  <a:pt x="1081899" y="533400"/>
                </a:lnTo>
                <a:lnTo>
                  <a:pt x="1085787" y="508000"/>
                </a:lnTo>
                <a:lnTo>
                  <a:pt x="1088561" y="495300"/>
                </a:lnTo>
                <a:lnTo>
                  <a:pt x="1090222" y="469900"/>
                </a:lnTo>
                <a:lnTo>
                  <a:pt x="1090776" y="457200"/>
                </a:lnTo>
                <a:lnTo>
                  <a:pt x="1089329" y="419100"/>
                </a:lnTo>
                <a:lnTo>
                  <a:pt x="1085019" y="381000"/>
                </a:lnTo>
                <a:lnTo>
                  <a:pt x="1077894" y="342900"/>
                </a:lnTo>
                <a:lnTo>
                  <a:pt x="1068002" y="317500"/>
                </a:lnTo>
                <a:lnTo>
                  <a:pt x="1055388" y="292100"/>
                </a:lnTo>
                <a:lnTo>
                  <a:pt x="1040102" y="254000"/>
                </a:lnTo>
                <a:lnTo>
                  <a:pt x="1022189" y="228600"/>
                </a:lnTo>
                <a:lnTo>
                  <a:pt x="1001697" y="203200"/>
                </a:lnTo>
                <a:lnTo>
                  <a:pt x="978674" y="177800"/>
                </a:lnTo>
                <a:lnTo>
                  <a:pt x="953166" y="165100"/>
                </a:lnTo>
                <a:lnTo>
                  <a:pt x="925222" y="139700"/>
                </a:lnTo>
                <a:lnTo>
                  <a:pt x="862210" y="114300"/>
                </a:lnTo>
                <a:lnTo>
                  <a:pt x="790018" y="88900"/>
                </a:lnTo>
                <a:lnTo>
                  <a:pt x="750597" y="76200"/>
                </a:lnTo>
                <a:lnTo>
                  <a:pt x="709022" y="63500"/>
                </a:lnTo>
                <a:lnTo>
                  <a:pt x="926176" y="63500"/>
                </a:lnTo>
                <a:lnTo>
                  <a:pt x="960400" y="88900"/>
                </a:lnTo>
                <a:lnTo>
                  <a:pt x="1007611" y="127000"/>
                </a:lnTo>
                <a:lnTo>
                  <a:pt x="1036421" y="152400"/>
                </a:lnTo>
                <a:lnTo>
                  <a:pt x="1073896" y="190500"/>
                </a:lnTo>
                <a:lnTo>
                  <a:pt x="1094999" y="228600"/>
                </a:lnTo>
                <a:lnTo>
                  <a:pt x="1104372" y="241300"/>
                </a:lnTo>
                <a:lnTo>
                  <a:pt x="1112955" y="254000"/>
                </a:lnTo>
                <a:lnTo>
                  <a:pt x="1120741" y="279400"/>
                </a:lnTo>
                <a:lnTo>
                  <a:pt x="1127727" y="292100"/>
                </a:lnTo>
                <a:lnTo>
                  <a:pt x="1133909" y="317500"/>
                </a:lnTo>
                <a:lnTo>
                  <a:pt x="1139281" y="330200"/>
                </a:lnTo>
                <a:lnTo>
                  <a:pt x="1143838" y="355600"/>
                </a:lnTo>
                <a:lnTo>
                  <a:pt x="1147578" y="368300"/>
                </a:lnTo>
                <a:lnTo>
                  <a:pt x="1150494" y="393700"/>
                </a:lnTo>
                <a:lnTo>
                  <a:pt x="1152583" y="406400"/>
                </a:lnTo>
                <a:lnTo>
                  <a:pt x="1153839" y="431800"/>
                </a:lnTo>
                <a:lnTo>
                  <a:pt x="1154259" y="457200"/>
                </a:lnTo>
                <a:lnTo>
                  <a:pt x="1153739" y="469900"/>
                </a:lnTo>
                <a:lnTo>
                  <a:pt x="1152178" y="495300"/>
                </a:lnTo>
                <a:lnTo>
                  <a:pt x="1149577" y="520700"/>
                </a:lnTo>
                <a:lnTo>
                  <a:pt x="1145939" y="533400"/>
                </a:lnTo>
                <a:lnTo>
                  <a:pt x="1141265" y="558800"/>
                </a:lnTo>
                <a:lnTo>
                  <a:pt x="1135555" y="571500"/>
                </a:lnTo>
                <a:lnTo>
                  <a:pt x="1128810" y="596900"/>
                </a:lnTo>
                <a:lnTo>
                  <a:pt x="1121033" y="609600"/>
                </a:lnTo>
                <a:lnTo>
                  <a:pt x="1112225" y="622300"/>
                </a:lnTo>
                <a:lnTo>
                  <a:pt x="1102386" y="647700"/>
                </a:lnTo>
                <a:lnTo>
                  <a:pt x="1091518" y="660400"/>
                </a:lnTo>
                <a:lnTo>
                  <a:pt x="1079623" y="673100"/>
                </a:lnTo>
                <a:lnTo>
                  <a:pt x="1066701" y="685800"/>
                </a:lnTo>
                <a:lnTo>
                  <a:pt x="1052753" y="698500"/>
                </a:lnTo>
                <a:lnTo>
                  <a:pt x="1037782" y="723900"/>
                </a:lnTo>
                <a:lnTo>
                  <a:pt x="1004773" y="749300"/>
                </a:lnTo>
                <a:lnTo>
                  <a:pt x="967683" y="774700"/>
                </a:lnTo>
                <a:lnTo>
                  <a:pt x="947611" y="787400"/>
                </a:lnTo>
                <a:lnTo>
                  <a:pt x="971754" y="800100"/>
                </a:lnTo>
                <a:lnTo>
                  <a:pt x="994756" y="800100"/>
                </a:lnTo>
                <a:lnTo>
                  <a:pt x="1016603" y="812800"/>
                </a:lnTo>
                <a:lnTo>
                  <a:pt x="1037278" y="838200"/>
                </a:lnTo>
                <a:lnTo>
                  <a:pt x="1056765" y="850900"/>
                </a:lnTo>
                <a:lnTo>
                  <a:pt x="1075047" y="863600"/>
                </a:lnTo>
                <a:lnTo>
                  <a:pt x="1092110" y="876300"/>
                </a:lnTo>
                <a:lnTo>
                  <a:pt x="1107936" y="889000"/>
                </a:lnTo>
                <a:lnTo>
                  <a:pt x="1122509" y="914400"/>
                </a:lnTo>
                <a:lnTo>
                  <a:pt x="1135814" y="927100"/>
                </a:lnTo>
                <a:lnTo>
                  <a:pt x="1147834" y="952500"/>
                </a:lnTo>
                <a:lnTo>
                  <a:pt x="1158553" y="965200"/>
                </a:lnTo>
                <a:lnTo>
                  <a:pt x="1167955" y="990600"/>
                </a:lnTo>
                <a:lnTo>
                  <a:pt x="1176024" y="1016000"/>
                </a:lnTo>
                <a:lnTo>
                  <a:pt x="1182744" y="1028700"/>
                </a:lnTo>
                <a:lnTo>
                  <a:pt x="1188098" y="1054100"/>
                </a:lnTo>
                <a:lnTo>
                  <a:pt x="1192071" y="1079500"/>
                </a:lnTo>
                <a:lnTo>
                  <a:pt x="1194646" y="1104900"/>
                </a:lnTo>
                <a:lnTo>
                  <a:pt x="1195808" y="1130300"/>
                </a:lnTo>
                <a:lnTo>
                  <a:pt x="1195540" y="1155700"/>
                </a:lnTo>
                <a:close/>
              </a:path>
              <a:path w="1195808" h="1638300">
                <a:moveTo>
                  <a:pt x="633221" y="330200"/>
                </a:moveTo>
                <a:lnTo>
                  <a:pt x="467179" y="330200"/>
                </a:lnTo>
                <a:lnTo>
                  <a:pt x="480681" y="317500"/>
                </a:lnTo>
                <a:lnTo>
                  <a:pt x="618740" y="317500"/>
                </a:lnTo>
                <a:lnTo>
                  <a:pt x="633221" y="330200"/>
                </a:lnTo>
                <a:close/>
              </a:path>
              <a:path w="1195808" h="1638300">
                <a:moveTo>
                  <a:pt x="659656" y="342900"/>
                </a:moveTo>
                <a:lnTo>
                  <a:pt x="427941" y="342900"/>
                </a:lnTo>
                <a:lnTo>
                  <a:pt x="440839" y="330200"/>
                </a:lnTo>
                <a:lnTo>
                  <a:pt x="646864" y="330200"/>
                </a:lnTo>
                <a:lnTo>
                  <a:pt x="659656" y="342900"/>
                </a:lnTo>
                <a:close/>
              </a:path>
              <a:path w="1195808" h="1638300">
                <a:moveTo>
                  <a:pt x="682634" y="355600"/>
                </a:moveTo>
                <a:lnTo>
                  <a:pt x="402536" y="355600"/>
                </a:lnTo>
                <a:lnTo>
                  <a:pt x="415183" y="342900"/>
                </a:lnTo>
                <a:lnTo>
                  <a:pt x="671584" y="342900"/>
                </a:lnTo>
                <a:lnTo>
                  <a:pt x="682634" y="355600"/>
                </a:lnTo>
                <a:close/>
              </a:path>
              <a:path w="1195808" h="1638300">
                <a:moveTo>
                  <a:pt x="765733" y="1219200"/>
                </a:moveTo>
                <a:lnTo>
                  <a:pt x="667263" y="1219200"/>
                </a:lnTo>
                <a:lnTo>
                  <a:pt x="679652" y="1206500"/>
                </a:lnTo>
                <a:lnTo>
                  <a:pt x="691016" y="1206500"/>
                </a:lnTo>
                <a:lnTo>
                  <a:pt x="701163" y="1193800"/>
                </a:lnTo>
                <a:lnTo>
                  <a:pt x="722363" y="1155700"/>
                </a:lnTo>
                <a:lnTo>
                  <a:pt x="726862" y="1130300"/>
                </a:lnTo>
                <a:lnTo>
                  <a:pt x="726818" y="1117600"/>
                </a:lnTo>
                <a:lnTo>
                  <a:pt x="726512" y="1104900"/>
                </a:lnTo>
                <a:lnTo>
                  <a:pt x="725681" y="1092200"/>
                </a:lnTo>
                <a:lnTo>
                  <a:pt x="724063" y="1079500"/>
                </a:lnTo>
                <a:lnTo>
                  <a:pt x="721396" y="1079500"/>
                </a:lnTo>
                <a:lnTo>
                  <a:pt x="717416" y="1066800"/>
                </a:lnTo>
                <a:lnTo>
                  <a:pt x="711863" y="1054100"/>
                </a:lnTo>
                <a:lnTo>
                  <a:pt x="704473" y="1041400"/>
                </a:lnTo>
                <a:lnTo>
                  <a:pt x="694984" y="1041400"/>
                </a:lnTo>
                <a:lnTo>
                  <a:pt x="683134" y="1028700"/>
                </a:lnTo>
                <a:lnTo>
                  <a:pt x="668660" y="1016000"/>
                </a:lnTo>
                <a:lnTo>
                  <a:pt x="651300" y="1016000"/>
                </a:lnTo>
                <a:lnTo>
                  <a:pt x="630792" y="1003300"/>
                </a:lnTo>
                <a:lnTo>
                  <a:pt x="606873" y="990600"/>
                </a:lnTo>
                <a:lnTo>
                  <a:pt x="547753" y="990600"/>
                </a:lnTo>
                <a:lnTo>
                  <a:pt x="512027" y="977900"/>
                </a:lnTo>
                <a:lnTo>
                  <a:pt x="348593" y="977900"/>
                </a:lnTo>
                <a:lnTo>
                  <a:pt x="351881" y="622300"/>
                </a:lnTo>
                <a:lnTo>
                  <a:pt x="512442" y="622300"/>
                </a:lnTo>
                <a:lnTo>
                  <a:pt x="538014" y="609600"/>
                </a:lnTo>
                <a:lnTo>
                  <a:pt x="560891" y="609600"/>
                </a:lnTo>
                <a:lnTo>
                  <a:pt x="581218" y="596900"/>
                </a:lnTo>
                <a:lnTo>
                  <a:pt x="599139" y="596900"/>
                </a:lnTo>
                <a:lnTo>
                  <a:pt x="614798" y="584200"/>
                </a:lnTo>
                <a:lnTo>
                  <a:pt x="628339" y="584200"/>
                </a:lnTo>
                <a:lnTo>
                  <a:pt x="639906" y="571500"/>
                </a:lnTo>
                <a:lnTo>
                  <a:pt x="649643" y="558800"/>
                </a:lnTo>
                <a:lnTo>
                  <a:pt x="657695" y="558800"/>
                </a:lnTo>
                <a:lnTo>
                  <a:pt x="664206" y="546100"/>
                </a:lnTo>
                <a:lnTo>
                  <a:pt x="669319" y="533400"/>
                </a:lnTo>
                <a:lnTo>
                  <a:pt x="673180" y="520700"/>
                </a:lnTo>
                <a:lnTo>
                  <a:pt x="675932" y="520700"/>
                </a:lnTo>
                <a:lnTo>
                  <a:pt x="677719" y="508000"/>
                </a:lnTo>
                <a:lnTo>
                  <a:pt x="678685" y="495300"/>
                </a:lnTo>
                <a:lnTo>
                  <a:pt x="678975" y="482600"/>
                </a:lnTo>
                <a:lnTo>
                  <a:pt x="677650" y="469900"/>
                </a:lnTo>
                <a:lnTo>
                  <a:pt x="668372" y="431800"/>
                </a:lnTo>
                <a:lnTo>
                  <a:pt x="641535" y="393700"/>
                </a:lnTo>
                <a:lnTo>
                  <a:pt x="630118" y="393700"/>
                </a:lnTo>
                <a:lnTo>
                  <a:pt x="617871" y="381000"/>
                </a:lnTo>
                <a:lnTo>
                  <a:pt x="352451" y="381000"/>
                </a:lnTo>
                <a:lnTo>
                  <a:pt x="364957" y="368300"/>
                </a:lnTo>
                <a:lnTo>
                  <a:pt x="377453" y="368300"/>
                </a:lnTo>
                <a:lnTo>
                  <a:pt x="389969" y="355600"/>
                </a:lnTo>
                <a:lnTo>
                  <a:pt x="692793" y="355600"/>
                </a:lnTo>
                <a:lnTo>
                  <a:pt x="702048" y="368300"/>
                </a:lnTo>
                <a:lnTo>
                  <a:pt x="710385" y="381000"/>
                </a:lnTo>
                <a:lnTo>
                  <a:pt x="717791" y="393700"/>
                </a:lnTo>
                <a:lnTo>
                  <a:pt x="724253" y="406400"/>
                </a:lnTo>
                <a:lnTo>
                  <a:pt x="729757" y="406400"/>
                </a:lnTo>
                <a:lnTo>
                  <a:pt x="734290" y="431800"/>
                </a:lnTo>
                <a:lnTo>
                  <a:pt x="737840" y="444500"/>
                </a:lnTo>
                <a:lnTo>
                  <a:pt x="740391" y="457200"/>
                </a:lnTo>
                <a:lnTo>
                  <a:pt x="741932" y="469900"/>
                </a:lnTo>
                <a:lnTo>
                  <a:pt x="742448" y="482600"/>
                </a:lnTo>
                <a:lnTo>
                  <a:pt x="741125" y="508000"/>
                </a:lnTo>
                <a:lnTo>
                  <a:pt x="737258" y="533400"/>
                </a:lnTo>
                <a:lnTo>
                  <a:pt x="731007" y="558800"/>
                </a:lnTo>
                <a:lnTo>
                  <a:pt x="722527" y="571500"/>
                </a:lnTo>
                <a:lnTo>
                  <a:pt x="711976" y="584200"/>
                </a:lnTo>
                <a:lnTo>
                  <a:pt x="699511" y="609600"/>
                </a:lnTo>
                <a:lnTo>
                  <a:pt x="685289" y="622300"/>
                </a:lnTo>
                <a:lnTo>
                  <a:pt x="669468" y="635000"/>
                </a:lnTo>
                <a:lnTo>
                  <a:pt x="652205" y="635000"/>
                </a:lnTo>
                <a:lnTo>
                  <a:pt x="633656" y="647700"/>
                </a:lnTo>
                <a:lnTo>
                  <a:pt x="613979" y="660400"/>
                </a:lnTo>
                <a:lnTo>
                  <a:pt x="593332" y="660400"/>
                </a:lnTo>
                <a:lnTo>
                  <a:pt x="571871" y="673100"/>
                </a:lnTo>
                <a:lnTo>
                  <a:pt x="549753" y="673100"/>
                </a:lnTo>
                <a:lnTo>
                  <a:pt x="527136" y="685800"/>
                </a:lnTo>
                <a:lnTo>
                  <a:pt x="412065" y="685800"/>
                </a:lnTo>
                <a:lnTo>
                  <a:pt x="412065" y="914400"/>
                </a:lnTo>
                <a:lnTo>
                  <a:pt x="524478" y="914400"/>
                </a:lnTo>
                <a:lnTo>
                  <a:pt x="557033" y="927100"/>
                </a:lnTo>
                <a:lnTo>
                  <a:pt x="615079" y="927100"/>
                </a:lnTo>
                <a:lnTo>
                  <a:pt x="640673" y="939800"/>
                </a:lnTo>
                <a:lnTo>
                  <a:pt x="664050" y="952500"/>
                </a:lnTo>
                <a:lnTo>
                  <a:pt x="685260" y="952500"/>
                </a:lnTo>
                <a:lnTo>
                  <a:pt x="721389" y="977900"/>
                </a:lnTo>
                <a:lnTo>
                  <a:pt x="760625" y="1016000"/>
                </a:lnTo>
                <a:lnTo>
                  <a:pt x="783147" y="1066800"/>
                </a:lnTo>
                <a:lnTo>
                  <a:pt x="787180" y="1079500"/>
                </a:lnTo>
                <a:lnTo>
                  <a:pt x="789563" y="1104900"/>
                </a:lnTo>
                <a:lnTo>
                  <a:pt x="790345" y="1130300"/>
                </a:lnTo>
                <a:lnTo>
                  <a:pt x="789643" y="1143000"/>
                </a:lnTo>
                <a:lnTo>
                  <a:pt x="787549" y="1155700"/>
                </a:lnTo>
                <a:lnTo>
                  <a:pt x="784089" y="1168400"/>
                </a:lnTo>
                <a:lnTo>
                  <a:pt x="779284" y="1181100"/>
                </a:lnTo>
                <a:lnTo>
                  <a:pt x="773157" y="1206500"/>
                </a:lnTo>
                <a:lnTo>
                  <a:pt x="765733" y="1219200"/>
                </a:lnTo>
                <a:close/>
              </a:path>
              <a:path w="1195808" h="1638300">
                <a:moveTo>
                  <a:pt x="391588" y="431800"/>
                </a:moveTo>
                <a:lnTo>
                  <a:pt x="288726" y="431800"/>
                </a:lnTo>
                <a:lnTo>
                  <a:pt x="301731" y="419100"/>
                </a:lnTo>
                <a:lnTo>
                  <a:pt x="314576" y="406400"/>
                </a:lnTo>
                <a:lnTo>
                  <a:pt x="339906" y="381000"/>
                </a:lnTo>
                <a:lnTo>
                  <a:pt x="487502" y="381000"/>
                </a:lnTo>
                <a:lnTo>
                  <a:pt x="475223" y="393700"/>
                </a:lnTo>
                <a:lnTo>
                  <a:pt x="451112" y="393700"/>
                </a:lnTo>
                <a:lnTo>
                  <a:pt x="439200" y="406400"/>
                </a:lnTo>
                <a:lnTo>
                  <a:pt x="427331" y="406400"/>
                </a:lnTo>
                <a:lnTo>
                  <a:pt x="415466" y="419100"/>
                </a:lnTo>
                <a:lnTo>
                  <a:pt x="403565" y="419100"/>
                </a:lnTo>
                <a:lnTo>
                  <a:pt x="391588" y="431800"/>
                </a:lnTo>
                <a:close/>
              </a:path>
              <a:path w="1195808" h="1638300">
                <a:moveTo>
                  <a:pt x="562314" y="1638300"/>
                </a:moveTo>
                <a:lnTo>
                  <a:pt x="527587" y="1625600"/>
                </a:lnTo>
                <a:lnTo>
                  <a:pt x="427622" y="1625600"/>
                </a:lnTo>
                <a:lnTo>
                  <a:pt x="395754" y="1612900"/>
                </a:lnTo>
                <a:lnTo>
                  <a:pt x="364638" y="1612900"/>
                </a:lnTo>
                <a:lnTo>
                  <a:pt x="334289" y="1600200"/>
                </a:lnTo>
                <a:lnTo>
                  <a:pt x="304721" y="1587500"/>
                </a:lnTo>
                <a:lnTo>
                  <a:pt x="275949" y="1587500"/>
                </a:lnTo>
                <a:lnTo>
                  <a:pt x="220854" y="1562100"/>
                </a:lnTo>
                <a:lnTo>
                  <a:pt x="169123" y="1536700"/>
                </a:lnTo>
                <a:lnTo>
                  <a:pt x="144555" y="1511300"/>
                </a:lnTo>
                <a:lnTo>
                  <a:pt x="120873" y="1498600"/>
                </a:lnTo>
                <a:lnTo>
                  <a:pt x="98092" y="1485900"/>
                </a:lnTo>
                <a:lnTo>
                  <a:pt x="76225" y="1460500"/>
                </a:lnTo>
                <a:lnTo>
                  <a:pt x="55289" y="1447800"/>
                </a:lnTo>
                <a:lnTo>
                  <a:pt x="35297" y="1422400"/>
                </a:lnTo>
                <a:lnTo>
                  <a:pt x="16265" y="1409700"/>
                </a:lnTo>
                <a:lnTo>
                  <a:pt x="0" y="1384300"/>
                </a:lnTo>
                <a:lnTo>
                  <a:pt x="227699" y="1079500"/>
                </a:lnTo>
                <a:lnTo>
                  <a:pt x="248643" y="1104900"/>
                </a:lnTo>
                <a:lnTo>
                  <a:pt x="291667" y="1143000"/>
                </a:lnTo>
                <a:lnTo>
                  <a:pt x="306207" y="1155700"/>
                </a:lnTo>
                <a:lnTo>
                  <a:pt x="320825" y="1155700"/>
                </a:lnTo>
                <a:lnTo>
                  <a:pt x="335512" y="1168400"/>
                </a:lnTo>
                <a:lnTo>
                  <a:pt x="232361" y="1168400"/>
                </a:lnTo>
                <a:lnTo>
                  <a:pt x="81086" y="1384300"/>
                </a:lnTo>
                <a:lnTo>
                  <a:pt x="98754" y="1397000"/>
                </a:lnTo>
                <a:lnTo>
                  <a:pt x="117270" y="1422400"/>
                </a:lnTo>
                <a:lnTo>
                  <a:pt x="156801" y="1447800"/>
                </a:lnTo>
                <a:lnTo>
                  <a:pt x="199576" y="1473200"/>
                </a:lnTo>
                <a:lnTo>
                  <a:pt x="245497" y="1498600"/>
                </a:lnTo>
                <a:lnTo>
                  <a:pt x="294461" y="1524000"/>
                </a:lnTo>
                <a:lnTo>
                  <a:pt x="320053" y="1536700"/>
                </a:lnTo>
                <a:lnTo>
                  <a:pt x="346369" y="1536700"/>
                </a:lnTo>
                <a:lnTo>
                  <a:pt x="373396" y="1549400"/>
                </a:lnTo>
                <a:lnTo>
                  <a:pt x="401121" y="1549400"/>
                </a:lnTo>
                <a:lnTo>
                  <a:pt x="429531" y="1562100"/>
                </a:lnTo>
                <a:lnTo>
                  <a:pt x="518751" y="1562100"/>
                </a:lnTo>
                <a:lnTo>
                  <a:pt x="549779" y="1574800"/>
                </a:lnTo>
                <a:lnTo>
                  <a:pt x="601747" y="1574800"/>
                </a:lnTo>
                <a:lnTo>
                  <a:pt x="562314" y="1638300"/>
                </a:lnTo>
                <a:close/>
              </a:path>
              <a:path w="1195808" h="1638300">
                <a:moveTo>
                  <a:pt x="454011" y="1231900"/>
                </a:moveTo>
                <a:lnTo>
                  <a:pt x="308007" y="1231900"/>
                </a:lnTo>
                <a:lnTo>
                  <a:pt x="277468" y="1206500"/>
                </a:lnTo>
                <a:lnTo>
                  <a:pt x="232361" y="1168400"/>
                </a:lnTo>
                <a:lnTo>
                  <a:pt x="335512" y="1168400"/>
                </a:lnTo>
                <a:lnTo>
                  <a:pt x="365039" y="1193800"/>
                </a:lnTo>
                <a:lnTo>
                  <a:pt x="379857" y="1193800"/>
                </a:lnTo>
                <a:lnTo>
                  <a:pt x="394695" y="1206500"/>
                </a:lnTo>
                <a:lnTo>
                  <a:pt x="409541" y="1206500"/>
                </a:lnTo>
                <a:lnTo>
                  <a:pt x="424384" y="1219200"/>
                </a:lnTo>
                <a:lnTo>
                  <a:pt x="439211" y="1219200"/>
                </a:lnTo>
                <a:lnTo>
                  <a:pt x="454011" y="1231900"/>
                </a:lnTo>
                <a:close/>
              </a:path>
              <a:path w="1195808" h="1638300">
                <a:moveTo>
                  <a:pt x="735898" y="1244600"/>
                </a:moveTo>
                <a:lnTo>
                  <a:pt x="554485" y="1244600"/>
                </a:lnTo>
                <a:lnTo>
                  <a:pt x="568106" y="1231900"/>
                </a:lnTo>
                <a:lnTo>
                  <a:pt x="640186" y="1231900"/>
                </a:lnTo>
                <a:lnTo>
                  <a:pt x="654043" y="1219200"/>
                </a:lnTo>
                <a:lnTo>
                  <a:pt x="757033" y="1219200"/>
                </a:lnTo>
                <a:lnTo>
                  <a:pt x="747080" y="1231900"/>
                </a:lnTo>
                <a:lnTo>
                  <a:pt x="735898" y="1244600"/>
                </a:lnTo>
                <a:close/>
              </a:path>
              <a:path w="1195808" h="1638300">
                <a:moveTo>
                  <a:pt x="709939" y="1270000"/>
                </a:moveTo>
                <a:lnTo>
                  <a:pt x="385264" y="1270000"/>
                </a:lnTo>
                <a:lnTo>
                  <a:pt x="369759" y="1257300"/>
                </a:lnTo>
                <a:lnTo>
                  <a:pt x="354269" y="1257300"/>
                </a:lnTo>
                <a:lnTo>
                  <a:pt x="323380" y="1231900"/>
                </a:lnTo>
                <a:lnTo>
                  <a:pt x="527192" y="1231900"/>
                </a:lnTo>
                <a:lnTo>
                  <a:pt x="541581" y="1244600"/>
                </a:lnTo>
                <a:lnTo>
                  <a:pt x="735898" y="1244600"/>
                </a:lnTo>
                <a:lnTo>
                  <a:pt x="723510" y="1257300"/>
                </a:lnTo>
                <a:lnTo>
                  <a:pt x="709939" y="1270000"/>
                </a:lnTo>
                <a:close/>
              </a:path>
              <a:path w="1195808" h="1638300">
                <a:moveTo>
                  <a:pt x="679337" y="1282700"/>
                </a:moveTo>
                <a:lnTo>
                  <a:pt x="416267" y="1282700"/>
                </a:lnTo>
                <a:lnTo>
                  <a:pt x="400771" y="1270000"/>
                </a:lnTo>
                <a:lnTo>
                  <a:pt x="695207" y="1270000"/>
                </a:lnTo>
                <a:lnTo>
                  <a:pt x="679337" y="1282700"/>
                </a:lnTo>
                <a:close/>
              </a:path>
              <a:path w="1195808" h="1638300">
                <a:moveTo>
                  <a:pt x="644278" y="1295400"/>
                </a:moveTo>
                <a:lnTo>
                  <a:pt x="447176" y="1295400"/>
                </a:lnTo>
                <a:lnTo>
                  <a:pt x="431739" y="1282700"/>
                </a:lnTo>
                <a:lnTo>
                  <a:pt x="662353" y="1282700"/>
                </a:lnTo>
                <a:lnTo>
                  <a:pt x="644278" y="1295400"/>
                </a:lnTo>
                <a:close/>
              </a:path>
              <a:path w="1195808" h="1638300">
                <a:moveTo>
                  <a:pt x="538336" y="1308100"/>
                </a:moveTo>
                <a:lnTo>
                  <a:pt x="523379" y="1295400"/>
                </a:lnTo>
                <a:lnTo>
                  <a:pt x="561524" y="1295400"/>
                </a:lnTo>
                <a:lnTo>
                  <a:pt x="538336" y="1308100"/>
                </a:lnTo>
                <a:close/>
              </a:path>
            </a:pathLst>
          </a:custGeom>
          <a:solidFill>
            <a:srgbClr val="65AC95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256466" y="2813050"/>
            <a:ext cx="2105953" cy="2562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272786" y="3168360"/>
            <a:ext cx="2084674" cy="6065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228192" y="3873469"/>
            <a:ext cx="2169725" cy="2221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554797" y="4186018"/>
            <a:ext cx="1516446" cy="255568"/>
          </a:xfrm>
          <a:custGeom>
            <a:avLst/>
            <a:gdLst/>
            <a:ahLst/>
            <a:cxnLst/>
            <a:rect l="l" t="t" r="r" b="b"/>
            <a:pathLst>
              <a:path w="1516446" h="255568">
                <a:moveTo>
                  <a:pt x="53645" y="255081"/>
                </a:moveTo>
                <a:lnTo>
                  <a:pt x="39034" y="255081"/>
                </a:lnTo>
                <a:lnTo>
                  <a:pt x="34461" y="254933"/>
                </a:lnTo>
                <a:lnTo>
                  <a:pt x="0" y="249593"/>
                </a:lnTo>
                <a:lnTo>
                  <a:pt x="103" y="130187"/>
                </a:lnTo>
                <a:lnTo>
                  <a:pt x="228" y="82289"/>
                </a:lnTo>
                <a:lnTo>
                  <a:pt x="25928" y="48190"/>
                </a:lnTo>
                <a:lnTo>
                  <a:pt x="51288" y="47107"/>
                </a:lnTo>
                <a:lnTo>
                  <a:pt x="59745" y="47107"/>
                </a:lnTo>
                <a:lnTo>
                  <a:pt x="101951" y="60356"/>
                </a:lnTo>
                <a:lnTo>
                  <a:pt x="112446" y="78679"/>
                </a:lnTo>
                <a:lnTo>
                  <a:pt x="45306" y="78679"/>
                </a:lnTo>
                <a:lnTo>
                  <a:pt x="39809" y="79063"/>
                </a:lnTo>
                <a:lnTo>
                  <a:pt x="36583" y="81179"/>
                </a:lnTo>
                <a:lnTo>
                  <a:pt x="36583" y="135809"/>
                </a:lnTo>
                <a:lnTo>
                  <a:pt x="101282" y="135809"/>
                </a:lnTo>
                <a:lnTo>
                  <a:pt x="95866" y="140578"/>
                </a:lnTo>
                <a:lnTo>
                  <a:pt x="91411" y="143084"/>
                </a:lnTo>
                <a:lnTo>
                  <a:pt x="86243" y="144822"/>
                </a:lnTo>
                <a:lnTo>
                  <a:pt x="86243" y="146561"/>
                </a:lnTo>
                <a:lnTo>
                  <a:pt x="113426" y="165377"/>
                </a:lnTo>
                <a:lnTo>
                  <a:pt x="36583" y="165377"/>
                </a:lnTo>
                <a:lnTo>
                  <a:pt x="36583" y="221810"/>
                </a:lnTo>
                <a:lnTo>
                  <a:pt x="38110" y="222374"/>
                </a:lnTo>
                <a:lnTo>
                  <a:pt x="40741" y="222805"/>
                </a:lnTo>
                <a:lnTo>
                  <a:pt x="48195" y="223368"/>
                </a:lnTo>
                <a:lnTo>
                  <a:pt x="51594" y="223509"/>
                </a:lnTo>
                <a:lnTo>
                  <a:pt x="114419" y="223509"/>
                </a:lnTo>
                <a:lnTo>
                  <a:pt x="111378" y="229993"/>
                </a:lnTo>
                <a:lnTo>
                  <a:pt x="78845" y="251760"/>
                </a:lnTo>
                <a:lnTo>
                  <a:pt x="66590" y="254251"/>
                </a:lnTo>
                <a:lnTo>
                  <a:pt x="53645" y="255081"/>
                </a:lnTo>
                <a:close/>
              </a:path>
              <a:path w="1516446" h="255568">
                <a:moveTo>
                  <a:pt x="101282" y="135809"/>
                </a:moveTo>
                <a:lnTo>
                  <a:pt x="46911" y="135809"/>
                </a:lnTo>
                <a:lnTo>
                  <a:pt x="49331" y="135668"/>
                </a:lnTo>
                <a:lnTo>
                  <a:pt x="54828" y="135089"/>
                </a:lnTo>
                <a:lnTo>
                  <a:pt x="78679" y="112921"/>
                </a:lnTo>
                <a:lnTo>
                  <a:pt x="78679" y="100228"/>
                </a:lnTo>
                <a:lnTo>
                  <a:pt x="56683" y="78679"/>
                </a:lnTo>
                <a:lnTo>
                  <a:pt x="112446" y="78679"/>
                </a:lnTo>
                <a:lnTo>
                  <a:pt x="113986" y="83130"/>
                </a:lnTo>
                <a:lnTo>
                  <a:pt x="115171" y="95992"/>
                </a:lnTo>
                <a:lnTo>
                  <a:pt x="115262" y="102006"/>
                </a:lnTo>
                <a:lnTo>
                  <a:pt x="114730" y="106986"/>
                </a:lnTo>
                <a:lnTo>
                  <a:pt x="112624" y="116844"/>
                </a:lnTo>
                <a:lnTo>
                  <a:pt x="110948" y="121480"/>
                </a:lnTo>
                <a:lnTo>
                  <a:pt x="106352" y="130187"/>
                </a:lnTo>
                <a:lnTo>
                  <a:pt x="103337" y="134000"/>
                </a:lnTo>
                <a:lnTo>
                  <a:pt x="101282" y="135809"/>
                </a:lnTo>
                <a:close/>
              </a:path>
              <a:path w="1516446" h="255568">
                <a:moveTo>
                  <a:pt x="114419" y="223509"/>
                </a:moveTo>
                <a:lnTo>
                  <a:pt x="62681" y="223509"/>
                </a:lnTo>
                <a:lnTo>
                  <a:pt x="69275" y="220957"/>
                </a:lnTo>
                <a:lnTo>
                  <a:pt x="79603" y="210746"/>
                </a:lnTo>
                <a:lnTo>
                  <a:pt x="82187" y="203284"/>
                </a:lnTo>
                <a:lnTo>
                  <a:pt x="82187" y="187216"/>
                </a:lnTo>
                <a:lnTo>
                  <a:pt x="55219" y="165377"/>
                </a:lnTo>
                <a:lnTo>
                  <a:pt x="113426" y="165377"/>
                </a:lnTo>
                <a:lnTo>
                  <a:pt x="115701" y="169832"/>
                </a:lnTo>
                <a:lnTo>
                  <a:pt x="119358" y="181155"/>
                </a:lnTo>
                <a:lnTo>
                  <a:pt x="120191" y="187216"/>
                </a:lnTo>
                <a:lnTo>
                  <a:pt x="120244" y="197787"/>
                </a:lnTo>
                <a:lnTo>
                  <a:pt x="118730" y="210995"/>
                </a:lnTo>
                <a:lnTo>
                  <a:pt x="114934" y="222413"/>
                </a:lnTo>
                <a:lnTo>
                  <a:pt x="114419" y="223509"/>
                </a:lnTo>
                <a:close/>
              </a:path>
              <a:path w="1516446" h="255568">
                <a:moveTo>
                  <a:pt x="260283" y="252075"/>
                </a:moveTo>
                <a:lnTo>
                  <a:pt x="223699" y="252075"/>
                </a:lnTo>
                <a:lnTo>
                  <a:pt x="223699" y="52017"/>
                </a:lnTo>
                <a:lnTo>
                  <a:pt x="274237" y="47139"/>
                </a:lnTo>
                <a:lnTo>
                  <a:pt x="286270" y="47952"/>
                </a:lnTo>
                <a:lnTo>
                  <a:pt x="322849" y="61208"/>
                </a:lnTo>
                <a:lnTo>
                  <a:pt x="335797" y="78679"/>
                </a:lnTo>
                <a:lnTo>
                  <a:pt x="268951" y="78679"/>
                </a:lnTo>
                <a:lnTo>
                  <a:pt x="264088" y="79164"/>
                </a:lnTo>
                <a:lnTo>
                  <a:pt x="260283" y="80135"/>
                </a:lnTo>
                <a:lnTo>
                  <a:pt x="260283" y="149888"/>
                </a:lnTo>
                <a:lnTo>
                  <a:pt x="261426" y="150280"/>
                </a:lnTo>
                <a:lnTo>
                  <a:pt x="263564" y="150616"/>
                </a:lnTo>
                <a:lnTo>
                  <a:pt x="269859" y="151204"/>
                </a:lnTo>
                <a:lnTo>
                  <a:pt x="272005" y="151345"/>
                </a:lnTo>
                <a:lnTo>
                  <a:pt x="334690" y="151345"/>
                </a:lnTo>
                <a:lnTo>
                  <a:pt x="331335" y="157751"/>
                </a:lnTo>
                <a:lnTo>
                  <a:pt x="295167" y="181680"/>
                </a:lnTo>
                <a:lnTo>
                  <a:pt x="293347" y="181961"/>
                </a:lnTo>
                <a:lnTo>
                  <a:pt x="261050" y="181961"/>
                </a:lnTo>
                <a:lnTo>
                  <a:pt x="260283" y="183616"/>
                </a:lnTo>
                <a:lnTo>
                  <a:pt x="260283" y="252075"/>
                </a:lnTo>
                <a:close/>
              </a:path>
              <a:path w="1516446" h="255568">
                <a:moveTo>
                  <a:pt x="334690" y="151345"/>
                </a:moveTo>
                <a:lnTo>
                  <a:pt x="277337" y="151345"/>
                </a:lnTo>
                <a:lnTo>
                  <a:pt x="281338" y="150765"/>
                </a:lnTo>
                <a:lnTo>
                  <a:pt x="288965" y="148432"/>
                </a:lnTo>
                <a:lnTo>
                  <a:pt x="304885" y="120704"/>
                </a:lnTo>
                <a:lnTo>
                  <a:pt x="304885" y="106696"/>
                </a:lnTo>
                <a:lnTo>
                  <a:pt x="278864" y="78679"/>
                </a:lnTo>
                <a:lnTo>
                  <a:pt x="335797" y="78679"/>
                </a:lnTo>
                <a:lnTo>
                  <a:pt x="337989" y="82500"/>
                </a:lnTo>
                <a:lnTo>
                  <a:pt x="340737" y="92003"/>
                </a:lnTo>
                <a:lnTo>
                  <a:pt x="342318" y="104697"/>
                </a:lnTo>
                <a:lnTo>
                  <a:pt x="342685" y="121889"/>
                </a:lnTo>
                <a:lnTo>
                  <a:pt x="340915" y="134684"/>
                </a:lnTo>
                <a:lnTo>
                  <a:pt x="337486" y="146005"/>
                </a:lnTo>
                <a:lnTo>
                  <a:pt x="334690" y="151345"/>
                </a:lnTo>
                <a:close/>
              </a:path>
              <a:path w="1516446" h="255568">
                <a:moveTo>
                  <a:pt x="287172" y="182917"/>
                </a:moveTo>
                <a:lnTo>
                  <a:pt x="261050" y="181961"/>
                </a:lnTo>
                <a:lnTo>
                  <a:pt x="293347" y="181961"/>
                </a:lnTo>
                <a:lnTo>
                  <a:pt x="287172" y="182917"/>
                </a:lnTo>
                <a:close/>
              </a:path>
              <a:path w="1516446" h="255568">
                <a:moveTo>
                  <a:pt x="486709" y="252075"/>
                </a:moveTo>
                <a:lnTo>
                  <a:pt x="384475" y="252075"/>
                </a:lnTo>
                <a:lnTo>
                  <a:pt x="384475" y="50114"/>
                </a:lnTo>
                <a:lnTo>
                  <a:pt x="485706" y="50114"/>
                </a:lnTo>
                <a:lnTo>
                  <a:pt x="485706" y="83690"/>
                </a:lnTo>
                <a:lnTo>
                  <a:pt x="421059" y="83690"/>
                </a:lnTo>
                <a:lnTo>
                  <a:pt x="421059" y="133304"/>
                </a:lnTo>
                <a:lnTo>
                  <a:pt x="479692" y="133304"/>
                </a:lnTo>
                <a:lnTo>
                  <a:pt x="479692" y="166880"/>
                </a:lnTo>
                <a:lnTo>
                  <a:pt x="421059" y="166880"/>
                </a:lnTo>
                <a:lnTo>
                  <a:pt x="421059" y="218498"/>
                </a:lnTo>
                <a:lnTo>
                  <a:pt x="486709" y="218498"/>
                </a:lnTo>
                <a:lnTo>
                  <a:pt x="486709" y="252075"/>
                </a:lnTo>
                <a:close/>
              </a:path>
              <a:path w="1516446" h="255568">
                <a:moveTo>
                  <a:pt x="553735" y="252075"/>
                </a:moveTo>
                <a:lnTo>
                  <a:pt x="517653" y="252075"/>
                </a:lnTo>
                <a:lnTo>
                  <a:pt x="576138" y="48610"/>
                </a:lnTo>
                <a:lnTo>
                  <a:pt x="604719" y="48610"/>
                </a:lnTo>
                <a:lnTo>
                  <a:pt x="618893" y="97683"/>
                </a:lnTo>
                <a:lnTo>
                  <a:pt x="589419" y="97683"/>
                </a:lnTo>
                <a:lnTo>
                  <a:pt x="584524" y="129686"/>
                </a:lnTo>
                <a:lnTo>
                  <a:pt x="573304" y="176402"/>
                </a:lnTo>
                <a:lnTo>
                  <a:pt x="641629" y="176402"/>
                </a:lnTo>
                <a:lnTo>
                  <a:pt x="650169" y="205969"/>
                </a:lnTo>
                <a:lnTo>
                  <a:pt x="565536" y="205969"/>
                </a:lnTo>
                <a:lnTo>
                  <a:pt x="553735" y="252075"/>
                </a:lnTo>
                <a:close/>
              </a:path>
              <a:path w="1516446" h="255568">
                <a:moveTo>
                  <a:pt x="641629" y="176402"/>
                </a:moveTo>
                <a:lnTo>
                  <a:pt x="606684" y="176402"/>
                </a:lnTo>
                <a:lnTo>
                  <a:pt x="595174" y="129404"/>
                </a:lnTo>
                <a:lnTo>
                  <a:pt x="590569" y="97683"/>
                </a:lnTo>
                <a:lnTo>
                  <a:pt x="618893" y="97683"/>
                </a:lnTo>
                <a:lnTo>
                  <a:pt x="641629" y="176402"/>
                </a:lnTo>
                <a:close/>
              </a:path>
              <a:path w="1516446" h="255568">
                <a:moveTo>
                  <a:pt x="663486" y="252075"/>
                </a:moveTo>
                <a:lnTo>
                  <a:pt x="625383" y="252075"/>
                </a:lnTo>
                <a:lnTo>
                  <a:pt x="613011" y="205969"/>
                </a:lnTo>
                <a:lnTo>
                  <a:pt x="650169" y="205969"/>
                </a:lnTo>
                <a:lnTo>
                  <a:pt x="663486" y="252075"/>
                </a:lnTo>
                <a:close/>
              </a:path>
              <a:path w="1516446" h="255568">
                <a:moveTo>
                  <a:pt x="734710" y="218396"/>
                </a:moveTo>
                <a:lnTo>
                  <a:pt x="686890" y="218396"/>
                </a:lnTo>
                <a:lnTo>
                  <a:pt x="693812" y="215890"/>
                </a:lnTo>
                <a:lnTo>
                  <a:pt x="696702" y="212766"/>
                </a:lnTo>
                <a:lnTo>
                  <a:pt x="708181" y="169662"/>
                </a:lnTo>
                <a:lnTo>
                  <a:pt x="712092" y="118982"/>
                </a:lnTo>
                <a:lnTo>
                  <a:pt x="712798" y="101974"/>
                </a:lnTo>
                <a:lnTo>
                  <a:pt x="713374" y="90100"/>
                </a:lnTo>
                <a:lnTo>
                  <a:pt x="714315" y="77499"/>
                </a:lnTo>
                <a:lnTo>
                  <a:pt x="715837" y="64170"/>
                </a:lnTo>
                <a:lnTo>
                  <a:pt x="718155" y="50114"/>
                </a:lnTo>
                <a:lnTo>
                  <a:pt x="815246" y="50114"/>
                </a:lnTo>
                <a:lnTo>
                  <a:pt x="815246" y="83842"/>
                </a:lnTo>
                <a:lnTo>
                  <a:pt x="774516" y="83842"/>
                </a:lnTo>
                <a:lnTo>
                  <a:pt x="758223" y="86529"/>
                </a:lnTo>
                <a:lnTo>
                  <a:pt x="747891" y="95832"/>
                </a:lnTo>
                <a:lnTo>
                  <a:pt x="747303" y="109017"/>
                </a:lnTo>
                <a:lnTo>
                  <a:pt x="746647" y="121819"/>
                </a:lnTo>
                <a:lnTo>
                  <a:pt x="743127" y="171256"/>
                </a:lnTo>
                <a:lnTo>
                  <a:pt x="737019" y="210886"/>
                </a:lnTo>
                <a:lnTo>
                  <a:pt x="734710" y="218396"/>
                </a:lnTo>
                <a:close/>
              </a:path>
              <a:path w="1516446" h="255568">
                <a:moveTo>
                  <a:pt x="815246" y="252075"/>
                </a:moveTo>
                <a:lnTo>
                  <a:pt x="778662" y="252075"/>
                </a:lnTo>
                <a:lnTo>
                  <a:pt x="774516" y="83842"/>
                </a:lnTo>
                <a:lnTo>
                  <a:pt x="815246" y="83842"/>
                </a:lnTo>
                <a:lnTo>
                  <a:pt x="815246" y="252075"/>
                </a:lnTo>
                <a:close/>
              </a:path>
              <a:path w="1516446" h="255568">
                <a:moveTo>
                  <a:pt x="697767" y="254079"/>
                </a:moveTo>
                <a:lnTo>
                  <a:pt x="691220" y="254079"/>
                </a:lnTo>
                <a:lnTo>
                  <a:pt x="687658" y="253735"/>
                </a:lnTo>
                <a:lnTo>
                  <a:pt x="681503" y="252388"/>
                </a:lnTo>
                <a:lnTo>
                  <a:pt x="678621" y="251378"/>
                </a:lnTo>
                <a:lnTo>
                  <a:pt x="676500" y="245349"/>
                </a:lnTo>
                <a:lnTo>
                  <a:pt x="679968" y="216995"/>
                </a:lnTo>
                <a:lnTo>
                  <a:pt x="683429" y="218349"/>
                </a:lnTo>
                <a:lnTo>
                  <a:pt x="686890" y="218396"/>
                </a:lnTo>
                <a:lnTo>
                  <a:pt x="734710" y="218396"/>
                </a:lnTo>
                <a:lnTo>
                  <a:pt x="733620" y="221941"/>
                </a:lnTo>
                <a:lnTo>
                  <a:pt x="706709" y="252396"/>
                </a:lnTo>
                <a:lnTo>
                  <a:pt x="700554" y="253743"/>
                </a:lnTo>
                <a:lnTo>
                  <a:pt x="697767" y="254079"/>
                </a:lnTo>
                <a:close/>
              </a:path>
              <a:path w="1516446" h="255568">
                <a:moveTo>
                  <a:pt x="914083" y="255081"/>
                </a:moveTo>
                <a:lnTo>
                  <a:pt x="873239" y="252239"/>
                </a:lnTo>
                <a:lnTo>
                  <a:pt x="864790" y="250462"/>
                </a:lnTo>
                <a:lnTo>
                  <a:pt x="864790" y="50114"/>
                </a:lnTo>
                <a:lnTo>
                  <a:pt x="901374" y="53349"/>
                </a:lnTo>
                <a:lnTo>
                  <a:pt x="901374" y="122874"/>
                </a:lnTo>
                <a:lnTo>
                  <a:pt x="946124" y="122874"/>
                </a:lnTo>
                <a:lnTo>
                  <a:pt x="978958" y="153851"/>
                </a:lnTo>
                <a:lnTo>
                  <a:pt x="914161" y="153851"/>
                </a:lnTo>
                <a:lnTo>
                  <a:pt x="911436" y="154140"/>
                </a:lnTo>
                <a:lnTo>
                  <a:pt x="904757" y="155299"/>
                </a:lnTo>
                <a:lnTo>
                  <a:pt x="902517" y="155871"/>
                </a:lnTo>
                <a:lnTo>
                  <a:pt x="901374" y="156442"/>
                </a:lnTo>
                <a:lnTo>
                  <a:pt x="901374" y="219774"/>
                </a:lnTo>
                <a:lnTo>
                  <a:pt x="903089" y="220354"/>
                </a:lnTo>
                <a:lnTo>
                  <a:pt x="905328" y="220792"/>
                </a:lnTo>
                <a:lnTo>
                  <a:pt x="910872" y="221364"/>
                </a:lnTo>
                <a:lnTo>
                  <a:pt x="913589" y="221505"/>
                </a:lnTo>
                <a:lnTo>
                  <a:pt x="976478" y="221505"/>
                </a:lnTo>
                <a:lnTo>
                  <a:pt x="971803" y="230303"/>
                </a:lnTo>
                <a:lnTo>
                  <a:pt x="963768" y="240296"/>
                </a:lnTo>
                <a:lnTo>
                  <a:pt x="954362" y="246766"/>
                </a:lnTo>
                <a:lnTo>
                  <a:pt x="942947" y="251386"/>
                </a:lnTo>
                <a:lnTo>
                  <a:pt x="929521" y="254158"/>
                </a:lnTo>
                <a:lnTo>
                  <a:pt x="914083" y="255081"/>
                </a:lnTo>
                <a:close/>
              </a:path>
              <a:path w="1516446" h="255568">
                <a:moveTo>
                  <a:pt x="946124" y="122874"/>
                </a:moveTo>
                <a:lnTo>
                  <a:pt x="901374" y="122874"/>
                </a:lnTo>
                <a:lnTo>
                  <a:pt x="902517" y="122686"/>
                </a:lnTo>
                <a:lnTo>
                  <a:pt x="904005" y="122396"/>
                </a:lnTo>
                <a:lnTo>
                  <a:pt x="907638" y="121629"/>
                </a:lnTo>
                <a:lnTo>
                  <a:pt x="909604" y="121339"/>
                </a:lnTo>
                <a:lnTo>
                  <a:pt x="920629" y="120376"/>
                </a:lnTo>
                <a:lnTo>
                  <a:pt x="932406" y="120274"/>
                </a:lnTo>
                <a:lnTo>
                  <a:pt x="940017" y="121237"/>
                </a:lnTo>
                <a:lnTo>
                  <a:pt x="946124" y="122874"/>
                </a:lnTo>
                <a:close/>
              </a:path>
              <a:path w="1516446" h="255568">
                <a:moveTo>
                  <a:pt x="976478" y="221505"/>
                </a:moveTo>
                <a:lnTo>
                  <a:pt x="925241" y="221505"/>
                </a:lnTo>
                <a:lnTo>
                  <a:pt x="932351" y="218921"/>
                </a:lnTo>
                <a:lnTo>
                  <a:pt x="939079" y="212084"/>
                </a:lnTo>
                <a:lnTo>
                  <a:pt x="943874" y="201714"/>
                </a:lnTo>
                <a:lnTo>
                  <a:pt x="945474" y="186668"/>
                </a:lnTo>
                <a:lnTo>
                  <a:pt x="945474" y="179957"/>
                </a:lnTo>
                <a:lnTo>
                  <a:pt x="920464" y="153851"/>
                </a:lnTo>
                <a:lnTo>
                  <a:pt x="978958" y="153851"/>
                </a:lnTo>
                <a:lnTo>
                  <a:pt x="979526" y="155045"/>
                </a:lnTo>
                <a:lnTo>
                  <a:pt x="981750" y="164247"/>
                </a:lnTo>
                <a:lnTo>
                  <a:pt x="983008" y="176720"/>
                </a:lnTo>
                <a:lnTo>
                  <a:pt x="983245" y="194051"/>
                </a:lnTo>
                <a:lnTo>
                  <a:pt x="981356" y="207361"/>
                </a:lnTo>
                <a:lnTo>
                  <a:pt x="977604" y="219385"/>
                </a:lnTo>
                <a:lnTo>
                  <a:pt x="976478" y="221505"/>
                </a:lnTo>
                <a:close/>
              </a:path>
              <a:path w="1516446" h="255568">
                <a:moveTo>
                  <a:pt x="1061573" y="252075"/>
                </a:moveTo>
                <a:lnTo>
                  <a:pt x="1024989" y="252075"/>
                </a:lnTo>
                <a:lnTo>
                  <a:pt x="1024989" y="50114"/>
                </a:lnTo>
                <a:lnTo>
                  <a:pt x="1061573" y="50114"/>
                </a:lnTo>
                <a:lnTo>
                  <a:pt x="1061573" y="133304"/>
                </a:lnTo>
                <a:lnTo>
                  <a:pt x="1152781" y="133304"/>
                </a:lnTo>
                <a:lnTo>
                  <a:pt x="1152781" y="166880"/>
                </a:lnTo>
                <a:lnTo>
                  <a:pt x="1061573" y="166880"/>
                </a:lnTo>
                <a:lnTo>
                  <a:pt x="1061573" y="252075"/>
                </a:lnTo>
                <a:close/>
              </a:path>
              <a:path w="1516446" h="255568">
                <a:moveTo>
                  <a:pt x="1152781" y="133304"/>
                </a:moveTo>
                <a:lnTo>
                  <a:pt x="1116197" y="133304"/>
                </a:lnTo>
                <a:lnTo>
                  <a:pt x="1116197" y="50114"/>
                </a:lnTo>
                <a:lnTo>
                  <a:pt x="1152781" y="50114"/>
                </a:lnTo>
                <a:lnTo>
                  <a:pt x="1152781" y="133304"/>
                </a:lnTo>
                <a:close/>
              </a:path>
              <a:path w="1516446" h="255568">
                <a:moveTo>
                  <a:pt x="1152781" y="252075"/>
                </a:moveTo>
                <a:lnTo>
                  <a:pt x="1116197" y="252075"/>
                </a:lnTo>
                <a:lnTo>
                  <a:pt x="1116197" y="166880"/>
                </a:lnTo>
                <a:lnTo>
                  <a:pt x="1152781" y="166880"/>
                </a:lnTo>
                <a:lnTo>
                  <a:pt x="1152781" y="252075"/>
                </a:lnTo>
                <a:close/>
              </a:path>
              <a:path w="1516446" h="255568">
                <a:moveTo>
                  <a:pt x="1259086" y="255568"/>
                </a:moveTo>
                <a:lnTo>
                  <a:pt x="1218765" y="233213"/>
                </a:lnTo>
                <a:lnTo>
                  <a:pt x="1201460" y="194506"/>
                </a:lnTo>
                <a:lnTo>
                  <a:pt x="1197618" y="140561"/>
                </a:lnTo>
                <a:lnTo>
                  <a:pt x="1198610" y="126495"/>
                </a:lnTo>
                <a:lnTo>
                  <a:pt x="1212118" y="78755"/>
                </a:lnTo>
                <a:lnTo>
                  <a:pt x="1247384" y="49845"/>
                </a:lnTo>
                <a:lnTo>
                  <a:pt x="1278860" y="46711"/>
                </a:lnTo>
                <a:lnTo>
                  <a:pt x="1291100" y="49422"/>
                </a:lnTo>
                <a:lnTo>
                  <a:pt x="1302980" y="54591"/>
                </a:lnTo>
                <a:lnTo>
                  <a:pt x="1310948" y="60563"/>
                </a:lnTo>
                <a:lnTo>
                  <a:pt x="1319118" y="69850"/>
                </a:lnTo>
                <a:lnTo>
                  <a:pt x="1325502" y="79681"/>
                </a:lnTo>
                <a:lnTo>
                  <a:pt x="1268692" y="79681"/>
                </a:lnTo>
                <a:lnTo>
                  <a:pt x="1264386" y="80004"/>
                </a:lnTo>
                <a:lnTo>
                  <a:pt x="1238721" y="114638"/>
                </a:lnTo>
                <a:lnTo>
                  <a:pt x="1235526" y="154309"/>
                </a:lnTo>
                <a:lnTo>
                  <a:pt x="1236034" y="167317"/>
                </a:lnTo>
                <a:lnTo>
                  <a:pt x="1245702" y="208405"/>
                </a:lnTo>
                <a:lnTo>
                  <a:pt x="1262529" y="222507"/>
                </a:lnTo>
                <a:lnTo>
                  <a:pt x="1325719" y="222507"/>
                </a:lnTo>
                <a:lnTo>
                  <a:pt x="1325439" y="223113"/>
                </a:lnTo>
                <a:lnTo>
                  <a:pt x="1290105" y="252299"/>
                </a:lnTo>
                <a:lnTo>
                  <a:pt x="1275991" y="254891"/>
                </a:lnTo>
                <a:lnTo>
                  <a:pt x="1259086" y="255568"/>
                </a:lnTo>
                <a:close/>
              </a:path>
              <a:path w="1516446" h="255568">
                <a:moveTo>
                  <a:pt x="1325719" y="222507"/>
                </a:moveTo>
                <a:lnTo>
                  <a:pt x="1262529" y="222507"/>
                </a:lnTo>
                <a:lnTo>
                  <a:pt x="1276871" y="221279"/>
                </a:lnTo>
                <a:lnTo>
                  <a:pt x="1286922" y="214685"/>
                </a:lnTo>
                <a:lnTo>
                  <a:pt x="1301745" y="165400"/>
                </a:lnTo>
                <a:lnTo>
                  <a:pt x="1302146" y="148537"/>
                </a:lnTo>
                <a:lnTo>
                  <a:pt x="1301646" y="135597"/>
                </a:lnTo>
                <a:lnTo>
                  <a:pt x="1292199" y="94128"/>
                </a:lnTo>
                <a:lnTo>
                  <a:pt x="1275034" y="79681"/>
                </a:lnTo>
                <a:lnTo>
                  <a:pt x="1325502" y="79681"/>
                </a:lnTo>
                <a:lnTo>
                  <a:pt x="1338131" y="119633"/>
                </a:lnTo>
                <a:lnTo>
                  <a:pt x="1340059" y="161219"/>
                </a:lnTo>
                <a:lnTo>
                  <a:pt x="1339065" y="175372"/>
                </a:lnTo>
                <a:lnTo>
                  <a:pt x="1337165" y="188558"/>
                </a:lnTo>
                <a:lnTo>
                  <a:pt x="1334299" y="200857"/>
                </a:lnTo>
                <a:lnTo>
                  <a:pt x="1330410" y="212348"/>
                </a:lnTo>
                <a:lnTo>
                  <a:pt x="1325719" y="222507"/>
                </a:lnTo>
                <a:close/>
              </a:path>
              <a:path w="1516446" h="255568">
                <a:moveTo>
                  <a:pt x="1413391" y="252075"/>
                </a:moveTo>
                <a:lnTo>
                  <a:pt x="1384645" y="252075"/>
                </a:lnTo>
                <a:lnTo>
                  <a:pt x="1384645" y="50114"/>
                </a:lnTo>
                <a:lnTo>
                  <a:pt x="1421229" y="50114"/>
                </a:lnTo>
                <a:lnTo>
                  <a:pt x="1421229" y="155691"/>
                </a:lnTo>
                <a:lnTo>
                  <a:pt x="1418034" y="185109"/>
                </a:lnTo>
                <a:lnTo>
                  <a:pt x="1449580" y="185109"/>
                </a:lnTo>
                <a:lnTo>
                  <a:pt x="1413391" y="252075"/>
                </a:lnTo>
                <a:close/>
              </a:path>
              <a:path w="1516446" h="255568">
                <a:moveTo>
                  <a:pt x="1449580" y="185109"/>
                </a:moveTo>
                <a:lnTo>
                  <a:pt x="1419467" y="185109"/>
                </a:lnTo>
                <a:lnTo>
                  <a:pt x="1430938" y="153670"/>
                </a:lnTo>
                <a:lnTo>
                  <a:pt x="1487991" y="50114"/>
                </a:lnTo>
                <a:lnTo>
                  <a:pt x="1516446" y="50114"/>
                </a:lnTo>
                <a:lnTo>
                  <a:pt x="1516446" y="115928"/>
                </a:lnTo>
                <a:lnTo>
                  <a:pt x="1481335" y="115928"/>
                </a:lnTo>
                <a:lnTo>
                  <a:pt x="1470443" y="146506"/>
                </a:lnTo>
                <a:lnTo>
                  <a:pt x="1449580" y="185109"/>
                </a:lnTo>
                <a:close/>
              </a:path>
              <a:path w="1516446" h="255568">
                <a:moveTo>
                  <a:pt x="1516446" y="252075"/>
                </a:moveTo>
                <a:lnTo>
                  <a:pt x="1479863" y="252075"/>
                </a:lnTo>
                <a:lnTo>
                  <a:pt x="1479863" y="144485"/>
                </a:lnTo>
                <a:lnTo>
                  <a:pt x="1482768" y="115928"/>
                </a:lnTo>
                <a:lnTo>
                  <a:pt x="1516446" y="115928"/>
                </a:lnTo>
                <a:lnTo>
                  <a:pt x="1516446" y="252075"/>
                </a:lnTo>
                <a:close/>
              </a:path>
              <a:path w="1516446" h="255568">
                <a:moveTo>
                  <a:pt x="1454492" y="40091"/>
                </a:moveTo>
                <a:lnTo>
                  <a:pt x="1447758" y="40091"/>
                </a:lnTo>
                <a:lnTo>
                  <a:pt x="1441596" y="39519"/>
                </a:lnTo>
                <a:lnTo>
                  <a:pt x="1408189" y="17475"/>
                </a:lnTo>
                <a:lnTo>
                  <a:pt x="1405693" y="5199"/>
                </a:lnTo>
                <a:lnTo>
                  <a:pt x="1438597" y="0"/>
                </a:lnTo>
                <a:lnTo>
                  <a:pt x="1439748" y="11698"/>
                </a:lnTo>
                <a:lnTo>
                  <a:pt x="1445143" y="17539"/>
                </a:lnTo>
                <a:lnTo>
                  <a:pt x="1496530" y="17539"/>
                </a:lnTo>
                <a:lnTo>
                  <a:pt x="1491760" y="25561"/>
                </a:lnTo>
                <a:lnTo>
                  <a:pt x="1480473" y="35091"/>
                </a:lnTo>
                <a:lnTo>
                  <a:pt x="1468690" y="38841"/>
                </a:lnTo>
                <a:lnTo>
                  <a:pt x="1454492" y="40091"/>
                </a:lnTo>
                <a:close/>
              </a:path>
              <a:path w="1516446" h="255568">
                <a:moveTo>
                  <a:pt x="1496530" y="17539"/>
                </a:moveTo>
                <a:lnTo>
                  <a:pt x="1445143" y="17539"/>
                </a:lnTo>
                <a:lnTo>
                  <a:pt x="1456512" y="17475"/>
                </a:lnTo>
                <a:lnTo>
                  <a:pt x="1467357" y="12836"/>
                </a:lnTo>
                <a:lnTo>
                  <a:pt x="1476453" y="1327"/>
                </a:lnTo>
                <a:lnTo>
                  <a:pt x="1491022" y="6063"/>
                </a:lnTo>
                <a:lnTo>
                  <a:pt x="1497979" y="15103"/>
                </a:lnTo>
                <a:lnTo>
                  <a:pt x="1496530" y="175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861917" y="4585962"/>
            <a:ext cx="906412" cy="208429"/>
          </a:xfrm>
          <a:custGeom>
            <a:avLst/>
            <a:gdLst/>
            <a:ahLst/>
            <a:cxnLst/>
            <a:rect l="l" t="t" r="r" b="b"/>
            <a:pathLst>
              <a:path w="906412" h="208429">
                <a:moveTo>
                  <a:pt x="36583" y="204935"/>
                </a:moveTo>
                <a:lnTo>
                  <a:pt x="0" y="204935"/>
                </a:lnTo>
                <a:lnTo>
                  <a:pt x="0" y="4877"/>
                </a:lnTo>
                <a:lnTo>
                  <a:pt x="50537" y="0"/>
                </a:lnTo>
                <a:lnTo>
                  <a:pt x="62570" y="812"/>
                </a:lnTo>
                <a:lnTo>
                  <a:pt x="99149" y="14068"/>
                </a:lnTo>
                <a:lnTo>
                  <a:pt x="112097" y="31539"/>
                </a:lnTo>
                <a:lnTo>
                  <a:pt x="45251" y="31539"/>
                </a:lnTo>
                <a:lnTo>
                  <a:pt x="40388" y="32025"/>
                </a:lnTo>
                <a:lnTo>
                  <a:pt x="36583" y="32996"/>
                </a:lnTo>
                <a:lnTo>
                  <a:pt x="36583" y="102749"/>
                </a:lnTo>
                <a:lnTo>
                  <a:pt x="37726" y="103140"/>
                </a:lnTo>
                <a:lnTo>
                  <a:pt x="39864" y="103477"/>
                </a:lnTo>
                <a:lnTo>
                  <a:pt x="46159" y="104064"/>
                </a:lnTo>
                <a:lnTo>
                  <a:pt x="48305" y="104205"/>
                </a:lnTo>
                <a:lnTo>
                  <a:pt x="110990" y="104205"/>
                </a:lnTo>
                <a:lnTo>
                  <a:pt x="107635" y="110612"/>
                </a:lnTo>
                <a:lnTo>
                  <a:pt x="71467" y="134540"/>
                </a:lnTo>
                <a:lnTo>
                  <a:pt x="69646" y="134822"/>
                </a:lnTo>
                <a:lnTo>
                  <a:pt x="37350" y="134822"/>
                </a:lnTo>
                <a:lnTo>
                  <a:pt x="36583" y="136477"/>
                </a:lnTo>
                <a:lnTo>
                  <a:pt x="36583" y="204935"/>
                </a:lnTo>
                <a:close/>
              </a:path>
              <a:path w="906412" h="208429">
                <a:moveTo>
                  <a:pt x="110990" y="104205"/>
                </a:moveTo>
                <a:lnTo>
                  <a:pt x="53637" y="104205"/>
                </a:lnTo>
                <a:lnTo>
                  <a:pt x="57639" y="103626"/>
                </a:lnTo>
                <a:lnTo>
                  <a:pt x="65265" y="101292"/>
                </a:lnTo>
                <a:lnTo>
                  <a:pt x="81185" y="73565"/>
                </a:lnTo>
                <a:lnTo>
                  <a:pt x="81185" y="59556"/>
                </a:lnTo>
                <a:lnTo>
                  <a:pt x="55164" y="31539"/>
                </a:lnTo>
                <a:lnTo>
                  <a:pt x="112097" y="31539"/>
                </a:lnTo>
                <a:lnTo>
                  <a:pt x="114289" y="35361"/>
                </a:lnTo>
                <a:lnTo>
                  <a:pt x="117038" y="44864"/>
                </a:lnTo>
                <a:lnTo>
                  <a:pt x="118618" y="57557"/>
                </a:lnTo>
                <a:lnTo>
                  <a:pt x="118985" y="74750"/>
                </a:lnTo>
                <a:lnTo>
                  <a:pt x="117215" y="87545"/>
                </a:lnTo>
                <a:lnTo>
                  <a:pt x="113786" y="98866"/>
                </a:lnTo>
                <a:lnTo>
                  <a:pt x="110990" y="104205"/>
                </a:lnTo>
                <a:close/>
              </a:path>
              <a:path w="906412" h="208429">
                <a:moveTo>
                  <a:pt x="63472" y="135777"/>
                </a:moveTo>
                <a:lnTo>
                  <a:pt x="37350" y="134822"/>
                </a:lnTo>
                <a:lnTo>
                  <a:pt x="69646" y="134822"/>
                </a:lnTo>
                <a:lnTo>
                  <a:pt x="63472" y="135777"/>
                </a:lnTo>
                <a:close/>
              </a:path>
              <a:path w="906412" h="208429">
                <a:moveTo>
                  <a:pt x="164067" y="204935"/>
                </a:moveTo>
                <a:lnTo>
                  <a:pt x="127984" y="204935"/>
                </a:lnTo>
                <a:lnTo>
                  <a:pt x="186469" y="1471"/>
                </a:lnTo>
                <a:lnTo>
                  <a:pt x="215050" y="1471"/>
                </a:lnTo>
                <a:lnTo>
                  <a:pt x="229224" y="50544"/>
                </a:lnTo>
                <a:lnTo>
                  <a:pt x="199750" y="50544"/>
                </a:lnTo>
                <a:lnTo>
                  <a:pt x="194856" y="82546"/>
                </a:lnTo>
                <a:lnTo>
                  <a:pt x="183635" y="129262"/>
                </a:lnTo>
                <a:lnTo>
                  <a:pt x="251960" y="129262"/>
                </a:lnTo>
                <a:lnTo>
                  <a:pt x="260500" y="158830"/>
                </a:lnTo>
                <a:lnTo>
                  <a:pt x="175867" y="158830"/>
                </a:lnTo>
                <a:lnTo>
                  <a:pt x="164067" y="204935"/>
                </a:lnTo>
                <a:close/>
              </a:path>
              <a:path w="906412" h="208429">
                <a:moveTo>
                  <a:pt x="251960" y="129262"/>
                </a:moveTo>
                <a:lnTo>
                  <a:pt x="217015" y="129262"/>
                </a:lnTo>
                <a:lnTo>
                  <a:pt x="205505" y="82264"/>
                </a:lnTo>
                <a:lnTo>
                  <a:pt x="200901" y="50544"/>
                </a:lnTo>
                <a:lnTo>
                  <a:pt x="229224" y="50544"/>
                </a:lnTo>
                <a:lnTo>
                  <a:pt x="251960" y="129262"/>
                </a:lnTo>
                <a:close/>
              </a:path>
              <a:path w="906412" h="208429">
                <a:moveTo>
                  <a:pt x="273817" y="204935"/>
                </a:moveTo>
                <a:lnTo>
                  <a:pt x="235715" y="204935"/>
                </a:lnTo>
                <a:lnTo>
                  <a:pt x="223342" y="158830"/>
                </a:lnTo>
                <a:lnTo>
                  <a:pt x="260500" y="158830"/>
                </a:lnTo>
                <a:lnTo>
                  <a:pt x="273817" y="204935"/>
                </a:lnTo>
                <a:close/>
              </a:path>
              <a:path w="906412" h="208429">
                <a:moveTo>
                  <a:pt x="360493" y="207942"/>
                </a:moveTo>
                <a:lnTo>
                  <a:pt x="317551" y="205052"/>
                </a:lnTo>
                <a:lnTo>
                  <a:pt x="309721" y="203322"/>
                </a:lnTo>
                <a:lnTo>
                  <a:pt x="309721" y="2974"/>
                </a:lnTo>
                <a:lnTo>
                  <a:pt x="415462" y="2974"/>
                </a:lnTo>
                <a:lnTo>
                  <a:pt x="415462" y="36551"/>
                </a:lnTo>
                <a:lnTo>
                  <a:pt x="346304" y="38516"/>
                </a:lnTo>
                <a:lnTo>
                  <a:pt x="346304" y="80244"/>
                </a:lnTo>
                <a:lnTo>
                  <a:pt x="390791" y="80244"/>
                </a:lnTo>
                <a:lnTo>
                  <a:pt x="400467" y="83188"/>
                </a:lnTo>
                <a:lnTo>
                  <a:pt x="406700" y="86751"/>
                </a:lnTo>
                <a:lnTo>
                  <a:pt x="414107" y="93960"/>
                </a:lnTo>
                <a:lnTo>
                  <a:pt x="419989" y="102941"/>
                </a:lnTo>
                <a:lnTo>
                  <a:pt x="422415" y="109217"/>
                </a:lnTo>
                <a:lnTo>
                  <a:pt x="358543" y="109217"/>
                </a:lnTo>
                <a:lnTo>
                  <a:pt x="355912" y="109467"/>
                </a:lnTo>
                <a:lnTo>
                  <a:pt x="349601" y="110454"/>
                </a:lnTo>
                <a:lnTo>
                  <a:pt x="347447" y="110892"/>
                </a:lnTo>
                <a:lnTo>
                  <a:pt x="346304" y="111284"/>
                </a:lnTo>
                <a:lnTo>
                  <a:pt x="346304" y="174890"/>
                </a:lnTo>
                <a:lnTo>
                  <a:pt x="348027" y="175289"/>
                </a:lnTo>
                <a:lnTo>
                  <a:pt x="350509" y="175634"/>
                </a:lnTo>
                <a:lnTo>
                  <a:pt x="357008" y="176229"/>
                </a:lnTo>
                <a:lnTo>
                  <a:pt x="360164" y="176370"/>
                </a:lnTo>
                <a:lnTo>
                  <a:pt x="420481" y="176370"/>
                </a:lnTo>
                <a:lnTo>
                  <a:pt x="417079" y="182982"/>
                </a:lnTo>
                <a:lnTo>
                  <a:pt x="409350" y="192443"/>
                </a:lnTo>
                <a:lnTo>
                  <a:pt x="399938" y="199226"/>
                </a:lnTo>
                <a:lnTo>
                  <a:pt x="388657" y="204069"/>
                </a:lnTo>
                <a:lnTo>
                  <a:pt x="375508" y="206974"/>
                </a:lnTo>
                <a:lnTo>
                  <a:pt x="360493" y="207942"/>
                </a:lnTo>
                <a:close/>
              </a:path>
              <a:path w="906412" h="208429">
                <a:moveTo>
                  <a:pt x="390791" y="80244"/>
                </a:moveTo>
                <a:lnTo>
                  <a:pt x="346304" y="80244"/>
                </a:lnTo>
                <a:lnTo>
                  <a:pt x="349178" y="79665"/>
                </a:lnTo>
                <a:lnTo>
                  <a:pt x="352631" y="79093"/>
                </a:lnTo>
                <a:lnTo>
                  <a:pt x="360681" y="77934"/>
                </a:lnTo>
                <a:lnTo>
                  <a:pt x="364612" y="77645"/>
                </a:lnTo>
                <a:lnTo>
                  <a:pt x="377657" y="77645"/>
                </a:lnTo>
                <a:lnTo>
                  <a:pt x="385902" y="78757"/>
                </a:lnTo>
                <a:lnTo>
                  <a:pt x="390791" y="80244"/>
                </a:lnTo>
                <a:close/>
              </a:path>
              <a:path w="906412" h="208429">
                <a:moveTo>
                  <a:pt x="420481" y="176370"/>
                </a:moveTo>
                <a:lnTo>
                  <a:pt x="371260" y="176370"/>
                </a:lnTo>
                <a:lnTo>
                  <a:pt x="377712" y="173809"/>
                </a:lnTo>
                <a:lnTo>
                  <a:pt x="383451" y="167706"/>
                </a:lnTo>
                <a:lnTo>
                  <a:pt x="388289" y="157525"/>
                </a:lnTo>
                <a:lnTo>
                  <a:pt x="389904" y="142645"/>
                </a:lnTo>
                <a:lnTo>
                  <a:pt x="389904" y="135346"/>
                </a:lnTo>
                <a:lnTo>
                  <a:pt x="364847" y="109217"/>
                </a:lnTo>
                <a:lnTo>
                  <a:pt x="422415" y="109217"/>
                </a:lnTo>
                <a:lnTo>
                  <a:pt x="425815" y="118011"/>
                </a:lnTo>
                <a:lnTo>
                  <a:pt x="427410" y="129730"/>
                </a:lnTo>
                <a:lnTo>
                  <a:pt x="427849" y="145822"/>
                </a:lnTo>
                <a:lnTo>
                  <a:pt x="426214" y="159780"/>
                </a:lnTo>
                <a:lnTo>
                  <a:pt x="422662" y="172130"/>
                </a:lnTo>
                <a:lnTo>
                  <a:pt x="420481" y="176370"/>
                </a:lnTo>
                <a:close/>
              </a:path>
              <a:path w="906412" h="208429">
                <a:moveTo>
                  <a:pt x="527366" y="208429"/>
                </a:moveTo>
                <a:lnTo>
                  <a:pt x="487046" y="186074"/>
                </a:lnTo>
                <a:lnTo>
                  <a:pt x="469741" y="147366"/>
                </a:lnTo>
                <a:lnTo>
                  <a:pt x="465898" y="93421"/>
                </a:lnTo>
                <a:lnTo>
                  <a:pt x="466890" y="79355"/>
                </a:lnTo>
                <a:lnTo>
                  <a:pt x="480398" y="31616"/>
                </a:lnTo>
                <a:lnTo>
                  <a:pt x="515665" y="2705"/>
                </a:lnTo>
                <a:lnTo>
                  <a:pt x="547140" y="-427"/>
                </a:lnTo>
                <a:lnTo>
                  <a:pt x="559380" y="2283"/>
                </a:lnTo>
                <a:lnTo>
                  <a:pt x="571260" y="7452"/>
                </a:lnTo>
                <a:lnTo>
                  <a:pt x="579228" y="13423"/>
                </a:lnTo>
                <a:lnTo>
                  <a:pt x="587398" y="22711"/>
                </a:lnTo>
                <a:lnTo>
                  <a:pt x="593783" y="32542"/>
                </a:lnTo>
                <a:lnTo>
                  <a:pt x="536972" y="32542"/>
                </a:lnTo>
                <a:lnTo>
                  <a:pt x="532667" y="32864"/>
                </a:lnTo>
                <a:lnTo>
                  <a:pt x="507001" y="67498"/>
                </a:lnTo>
                <a:lnTo>
                  <a:pt x="503806" y="107170"/>
                </a:lnTo>
                <a:lnTo>
                  <a:pt x="504314" y="120177"/>
                </a:lnTo>
                <a:lnTo>
                  <a:pt x="513982" y="161265"/>
                </a:lnTo>
                <a:lnTo>
                  <a:pt x="530810" y="175367"/>
                </a:lnTo>
                <a:lnTo>
                  <a:pt x="594000" y="175367"/>
                </a:lnTo>
                <a:lnTo>
                  <a:pt x="593720" y="175974"/>
                </a:lnTo>
                <a:lnTo>
                  <a:pt x="558386" y="205160"/>
                </a:lnTo>
                <a:lnTo>
                  <a:pt x="544271" y="207751"/>
                </a:lnTo>
                <a:lnTo>
                  <a:pt x="527366" y="208429"/>
                </a:lnTo>
                <a:close/>
              </a:path>
              <a:path w="906412" h="208429">
                <a:moveTo>
                  <a:pt x="594000" y="175367"/>
                </a:moveTo>
                <a:lnTo>
                  <a:pt x="530810" y="175367"/>
                </a:lnTo>
                <a:lnTo>
                  <a:pt x="545151" y="174140"/>
                </a:lnTo>
                <a:lnTo>
                  <a:pt x="555203" y="167546"/>
                </a:lnTo>
                <a:lnTo>
                  <a:pt x="570025" y="118261"/>
                </a:lnTo>
                <a:lnTo>
                  <a:pt x="570426" y="101397"/>
                </a:lnTo>
                <a:lnTo>
                  <a:pt x="569926" y="88458"/>
                </a:lnTo>
                <a:lnTo>
                  <a:pt x="560479" y="46989"/>
                </a:lnTo>
                <a:lnTo>
                  <a:pt x="543315" y="32542"/>
                </a:lnTo>
                <a:lnTo>
                  <a:pt x="593783" y="32542"/>
                </a:lnTo>
                <a:lnTo>
                  <a:pt x="606411" y="72493"/>
                </a:lnTo>
                <a:lnTo>
                  <a:pt x="608339" y="114080"/>
                </a:lnTo>
                <a:lnTo>
                  <a:pt x="607346" y="128233"/>
                </a:lnTo>
                <a:lnTo>
                  <a:pt x="605445" y="141419"/>
                </a:lnTo>
                <a:lnTo>
                  <a:pt x="602579" y="153717"/>
                </a:lnTo>
                <a:lnTo>
                  <a:pt x="598690" y="165209"/>
                </a:lnTo>
                <a:lnTo>
                  <a:pt x="594000" y="175367"/>
                </a:lnTo>
                <a:close/>
              </a:path>
              <a:path w="906412" h="208429">
                <a:moveTo>
                  <a:pt x="766044" y="36551"/>
                </a:moveTo>
                <a:lnTo>
                  <a:pt x="633241" y="36551"/>
                </a:lnTo>
                <a:lnTo>
                  <a:pt x="633241" y="2974"/>
                </a:lnTo>
                <a:lnTo>
                  <a:pt x="766044" y="2974"/>
                </a:lnTo>
                <a:lnTo>
                  <a:pt x="766044" y="36551"/>
                </a:lnTo>
                <a:close/>
              </a:path>
              <a:path w="906412" h="208429">
                <a:moveTo>
                  <a:pt x="717934" y="204935"/>
                </a:moveTo>
                <a:lnTo>
                  <a:pt x="681351" y="204935"/>
                </a:lnTo>
                <a:lnTo>
                  <a:pt x="681351" y="36551"/>
                </a:lnTo>
                <a:lnTo>
                  <a:pt x="717934" y="36551"/>
                </a:lnTo>
                <a:lnTo>
                  <a:pt x="717934" y="204935"/>
                </a:lnTo>
                <a:close/>
              </a:path>
              <a:path w="906412" h="208429">
                <a:moveTo>
                  <a:pt x="906412" y="204935"/>
                </a:moveTo>
                <a:lnTo>
                  <a:pt x="804179" y="204935"/>
                </a:lnTo>
                <a:lnTo>
                  <a:pt x="804179" y="2974"/>
                </a:lnTo>
                <a:lnTo>
                  <a:pt x="905410" y="2974"/>
                </a:lnTo>
                <a:lnTo>
                  <a:pt x="905410" y="36551"/>
                </a:lnTo>
                <a:lnTo>
                  <a:pt x="840762" y="36551"/>
                </a:lnTo>
                <a:lnTo>
                  <a:pt x="840762" y="86164"/>
                </a:lnTo>
                <a:lnTo>
                  <a:pt x="899396" y="86164"/>
                </a:lnTo>
                <a:lnTo>
                  <a:pt x="899396" y="119741"/>
                </a:lnTo>
                <a:lnTo>
                  <a:pt x="840762" y="119741"/>
                </a:lnTo>
                <a:lnTo>
                  <a:pt x="840762" y="171358"/>
                </a:lnTo>
                <a:lnTo>
                  <a:pt x="906412" y="171358"/>
                </a:lnTo>
                <a:lnTo>
                  <a:pt x="906412" y="2049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презентация.indd</dc:title>
  <dcterms:created xsi:type="dcterms:W3CDTF">2019-12-04T10:20:29Z</dcterms:created>
  <dcterms:modified xsi:type="dcterms:W3CDTF">2019-12-04T10:20:29Z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2019-11-27T00:00:00Z</vt:filetime>
  </property>
  <property fmtid="{D5CDD505-2E9C-101B-9397-08002B2CF9AE}" pid="3" name="LastSaved">
    <vt:filetime>2019-12-04T00:00:00Z</vt:filetime>
  </property>
</Properties>
</file>