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4"/>
  </p:notesMasterIdLst>
  <p:handoutMasterIdLst>
    <p:handoutMasterId r:id="rId15"/>
  </p:handoutMasterIdLst>
  <p:sldIdLst>
    <p:sldId id="485" r:id="rId2"/>
    <p:sldId id="572" r:id="rId3"/>
    <p:sldId id="594" r:id="rId4"/>
    <p:sldId id="595" r:id="rId5"/>
    <p:sldId id="589" r:id="rId6"/>
    <p:sldId id="590" r:id="rId7"/>
    <p:sldId id="592" r:id="rId8"/>
    <p:sldId id="580" r:id="rId9"/>
    <p:sldId id="583" r:id="rId10"/>
    <p:sldId id="584" r:id="rId11"/>
    <p:sldId id="586" r:id="rId12"/>
    <p:sldId id="593" r:id="rId13"/>
  </p:sldIdLst>
  <p:sldSz cx="10693400" cy="75612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517525" indent="-60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039813" indent="-1254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560513" indent="-1889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082800" indent="-254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0000CC"/>
    <a:srgbClr val="1C1C1C"/>
    <a:srgbClr val="0033CC"/>
    <a:srgbClr val="CC6600"/>
    <a:srgbClr val="CC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56" y="-9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DA908FB5-4A98-48CF-83FA-329BF40D9A23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6D820F59-8786-4C08-B2B7-844459EC9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1768E68B-FDF2-4913-9380-5E6785406785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5876AD0A-C8A5-4419-9FE3-6B9807CD1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5175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039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5605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082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606259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512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764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015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9841DE-B23D-4E4D-937B-BAE1E4B64E05}" type="slidenum">
              <a:rPr lang="ru-RU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3E90-1CFE-4E7D-B31A-4B0144B4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577A-9663-4B84-9F1E-41FB4801C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5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5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B283-BE76-4C41-95EC-EC8355F3D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D407-7CB2-4B9E-9262-3C228EBDF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0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7CC5-6000-4E3E-B2B6-94ADDD2A0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7C985-C8C5-49A4-BEFF-22A93B92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3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3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E8E5A-7482-49FD-8693-55B4DA9A7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5DD6-9D7E-4C58-9D55-0B4FEA964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8639-EF95-49BD-9CD5-C3C91DEA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FB9C-1431-4428-BAD9-15AAC63E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252" indent="0">
              <a:buNone/>
              <a:defRPr sz="3200"/>
            </a:lvl2pPr>
            <a:lvl3pPr marL="1042504" indent="0">
              <a:buNone/>
              <a:defRPr sz="2700"/>
            </a:lvl3pPr>
            <a:lvl4pPr marL="1563756" indent="0">
              <a:buNone/>
              <a:defRPr sz="2300"/>
            </a:lvl4pPr>
            <a:lvl5pPr marL="2085008" indent="0">
              <a:buNone/>
              <a:defRPr sz="2300"/>
            </a:lvl5pPr>
            <a:lvl6pPr marL="2606259" indent="0">
              <a:buNone/>
              <a:defRPr sz="2300"/>
            </a:lvl6pPr>
            <a:lvl7pPr marL="3127512" indent="0">
              <a:buNone/>
              <a:defRPr sz="2300"/>
            </a:lvl7pPr>
            <a:lvl8pPr marL="3648764" indent="0">
              <a:buNone/>
              <a:defRPr sz="2300"/>
            </a:lvl8pPr>
            <a:lvl9pPr marL="4170015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1D12-C6B1-4B1C-A204-A5FDD155E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1" tIns="52125" rIns="104251" bIns="52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651A7E96-0AED-4649-85C9-0C7D14B42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5212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250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375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50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7350" indent="-387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42963" indent="-3222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300163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820863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343150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866886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137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390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642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6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59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5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Презентация-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138" y="-87313"/>
            <a:ext cx="11520488" cy="767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06140" y="3224213"/>
            <a:ext cx="10801200" cy="3255962"/>
          </a:xfrm>
        </p:spPr>
        <p:txBody>
          <a:bodyPr/>
          <a:lstStyle/>
          <a:p>
            <a:pPr defTabSz="912490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развитии регби 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Республике Карелия»</a:t>
            </a:r>
            <a:r>
              <a:rPr lang="ru-RU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dirty="0" smtClean="0">
                <a:solidFill>
                  <a:schemeClr val="bg1"/>
                </a:solidFill>
              </a:rPr>
              <a:t>Министр по делам молодежи, физической культуре и спорту</a:t>
            </a:r>
            <a:br>
              <a:rPr lang="ru-RU" sz="2900" dirty="0" smtClean="0">
                <a:solidFill>
                  <a:schemeClr val="bg1"/>
                </a:solidFill>
              </a:rPr>
            </a:br>
            <a:r>
              <a:rPr lang="ru-RU" sz="2900" dirty="0" smtClean="0">
                <a:solidFill>
                  <a:schemeClr val="bg1"/>
                </a:solidFill>
              </a:rPr>
              <a:t> Республики  Карелия  А.М.Воронов</a:t>
            </a:r>
            <a:endParaRPr lang="ru-RU" sz="2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pPr eaLnBrk="1" hangingPunct="1"/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Рисунок 4" descr="Презентация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"/>
            <a:ext cx="11445875" cy="76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irbgetintorugby.com/images/elements/gir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328" y="1836415"/>
            <a:ext cx="5038171" cy="4104456"/>
          </a:xfrm>
          <a:prstGeom prst="rect">
            <a:avLst/>
          </a:prstGeom>
          <a:noFill/>
        </p:spPr>
      </p:pic>
      <p:pic>
        <p:nvPicPr>
          <p:cNvPr id="47108" name="Picture 4" descr="http://www.regbist.ru/sites/all/themes/regbi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132" y="2196455"/>
            <a:ext cx="5950682" cy="1152128"/>
          </a:xfrm>
          <a:prstGeom prst="rect">
            <a:avLst/>
          </a:prstGeom>
          <a:noFill/>
        </p:spPr>
      </p:pic>
      <p:pic>
        <p:nvPicPr>
          <p:cNvPr id="47110" name="Picture 6" descr="http://www.regbist.ru/sites/default/files/%D0%BA%D0%B0%D1%80%D1%82%D0%B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156" y="3780631"/>
            <a:ext cx="4320480" cy="25826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66180" y="6660951"/>
            <a:ext cx="3427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Программа «Регби в школе»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pPr eaLnBrk="1" hangingPunct="1"/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Рисунок 4" descr="Презентация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"/>
            <a:ext cx="11445875" cy="76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-2C30E~1\AppData\Local\Temp\IMG_4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32" y="1836415"/>
            <a:ext cx="74888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794972" y="3492599"/>
            <a:ext cx="314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0"/>
                <a:cs typeface="Times New Roman" pitchFamily="18" charset="0"/>
              </a:rPr>
              <a:t>стадион «Локомотив» </a:t>
            </a:r>
          </a:p>
          <a:p>
            <a:pPr algn="ctr"/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0"/>
                <a:cs typeface="Times New Roman" pitchFamily="18" charset="0"/>
              </a:rPr>
              <a:t>в Петрозаводске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pPr eaLnBrk="1" hangingPunct="1"/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Рисунок 4" descr="Презентация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"/>
            <a:ext cx="11445875" cy="76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https://pp.userapi.com/c841120/v841120136/378a3/AUyyVnQzP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32" y="4644727"/>
            <a:ext cx="3168352" cy="23774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18308" y="3564607"/>
            <a:ext cx="7033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https://pp.userapi.com/c840634/v840634066/831a4/HtXfZmqvR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924" y="4644727"/>
            <a:ext cx="2976330" cy="2232248"/>
          </a:xfrm>
          <a:prstGeom prst="rect">
            <a:avLst/>
          </a:prstGeom>
          <a:noFill/>
        </p:spPr>
      </p:pic>
      <p:pic>
        <p:nvPicPr>
          <p:cNvPr id="8" name="Рисунок 7" descr="https://pp.userapi.com/c831408/v831408310/6b9e7/6tA-G0-8v8o.jpg"/>
          <p:cNvPicPr/>
          <p:nvPr/>
        </p:nvPicPr>
        <p:blipFill>
          <a:blip r:embed="rId5" cstate="print"/>
          <a:srcRect b="15545"/>
          <a:stretch>
            <a:fillRect/>
          </a:stretch>
        </p:blipFill>
        <p:spPr bwMode="auto">
          <a:xfrm>
            <a:off x="3546500" y="4644727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https://pp.userapi.com/c841421/v841421234/4b506/MOLs4z-jTw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0876" y="1260351"/>
            <a:ext cx="3329043" cy="2468302"/>
          </a:xfrm>
          <a:prstGeom prst="rect">
            <a:avLst/>
          </a:prstGeom>
          <a:noFill/>
        </p:spPr>
      </p:pic>
      <p:pic>
        <p:nvPicPr>
          <p:cNvPr id="10" name="Picture 8" descr="https://pp.userapi.com/c841633/v841633807/1307e/o2lGemIl7lU.jpg"/>
          <p:cNvPicPr>
            <a:picLocks noChangeAspect="1" noChangeArrowheads="1"/>
          </p:cNvPicPr>
          <p:nvPr/>
        </p:nvPicPr>
        <p:blipFill>
          <a:blip r:embed="rId7" cstate="print"/>
          <a:srcRect l="16000" t="32000" r="6667" b="28000"/>
          <a:stretch>
            <a:fillRect/>
          </a:stretch>
        </p:blipFill>
        <p:spPr bwMode="auto">
          <a:xfrm>
            <a:off x="378148" y="1692399"/>
            <a:ext cx="2227447" cy="1152128"/>
          </a:xfrm>
          <a:prstGeom prst="rect">
            <a:avLst/>
          </a:prstGeom>
          <a:noFill/>
        </p:spPr>
      </p:pic>
      <p:pic>
        <p:nvPicPr>
          <p:cNvPr id="53256" name="Picture 8" descr="https://pp.userapi.com/c846019/v846019917/732ed/iJOx9RF19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0436" y="1188343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Рисунок 4" descr="Презентация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"/>
            <a:ext cx="11445875" cy="76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82404" y="1188343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0"/>
                <a:cs typeface="Times New Roman" pitchFamily="18" charset="0"/>
              </a:rPr>
              <a:t>Региональная  физкультурно-спортивная общественная организация «Карельская Федерация Регби»</a:t>
            </a:r>
          </a:p>
        </p:txBody>
      </p:sp>
      <p:pic>
        <p:nvPicPr>
          <p:cNvPr id="18438" name="Picture 6" descr="https://pp.userapi.com/c841429/v841429257/69a97/56EZDDrhAj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24" y="2844527"/>
            <a:ext cx="3078342" cy="4104456"/>
          </a:xfrm>
          <a:prstGeom prst="rect">
            <a:avLst/>
          </a:prstGeom>
          <a:noFill/>
        </p:spPr>
      </p:pic>
      <p:pic>
        <p:nvPicPr>
          <p:cNvPr id="18440" name="Picture 8" descr="https://pp.userapi.com/c841633/v841633807/1307e/o2lGemIl7lU.jpg"/>
          <p:cNvPicPr>
            <a:picLocks noChangeAspect="1" noChangeArrowheads="1"/>
          </p:cNvPicPr>
          <p:nvPr/>
        </p:nvPicPr>
        <p:blipFill>
          <a:blip r:embed="rId4" cstate="print"/>
          <a:srcRect l="16000" t="32000" r="6667" b="28000"/>
          <a:stretch>
            <a:fillRect/>
          </a:stretch>
        </p:blipFill>
        <p:spPr bwMode="auto">
          <a:xfrm>
            <a:off x="378148" y="1332359"/>
            <a:ext cx="2227447" cy="1152128"/>
          </a:xfrm>
          <a:prstGeom prst="rect">
            <a:avLst/>
          </a:prstGeom>
          <a:noFill/>
        </p:spPr>
      </p:pic>
      <p:pic>
        <p:nvPicPr>
          <p:cNvPr id="18441" name="Picture 9" descr="C:\Users\-2C30E~1\AppData\Local\Temp\Приказ Регби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4492" y="2772519"/>
            <a:ext cx="2952328" cy="4112554"/>
          </a:xfrm>
          <a:prstGeom prst="rect">
            <a:avLst/>
          </a:prstGeom>
          <a:noFill/>
        </p:spPr>
      </p:pic>
      <p:pic>
        <p:nvPicPr>
          <p:cNvPr id="18442" name="Picture 10" descr="C:\Users\-2C30E~1\AppData\Local\Temp\программа Регби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860" y="2700511"/>
            <a:ext cx="3127593" cy="4356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pPr eaLnBrk="1" hangingPunct="1"/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Рисунок 4" descr="Презентация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"/>
            <a:ext cx="11445875" cy="76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62124" y="2011792"/>
            <a:ext cx="105312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eaLnBrk="0" hangingPunct="0">
              <a:buFont typeface="+mj-lt"/>
              <a:buAutoNum type="arabicParenR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dirty="0" smtClean="0"/>
              <a:t>- увеличение численности занимающихся регби;</a:t>
            </a:r>
          </a:p>
          <a:p>
            <a:r>
              <a:rPr lang="ru-RU" sz="2400" dirty="0" smtClean="0"/>
              <a:t>- количество спортивно-массовых мероприятий  проведенных по регби;</a:t>
            </a:r>
          </a:p>
          <a:p>
            <a:r>
              <a:rPr lang="ru-RU" sz="2400" dirty="0" smtClean="0"/>
              <a:t>- число тренеров (инструкторов) по регби, в том числе в учреждениях спортивной подготовки;</a:t>
            </a:r>
          </a:p>
          <a:p>
            <a:r>
              <a:rPr lang="ru-RU" sz="2400" dirty="0" smtClean="0"/>
              <a:t>- количество городских (районных) центров развития регби в Республике Карелия.</a:t>
            </a:r>
          </a:p>
          <a:p>
            <a:r>
              <a:rPr lang="ru-RU" sz="2400" dirty="0" smtClean="0"/>
              <a:t>- выполнение разрядных нормативов и увеличение количества разрядников;</a:t>
            </a:r>
          </a:p>
          <a:p>
            <a:pPr>
              <a:buFontTx/>
              <a:buChar char="-"/>
            </a:pPr>
            <a:r>
              <a:rPr lang="ru-RU" sz="2400" dirty="0" smtClean="0"/>
              <a:t>увеличение </a:t>
            </a:r>
            <a:r>
              <a:rPr lang="ru-RU" sz="2400" dirty="0" smtClean="0"/>
              <a:t>количества отделений по регби в учреждениях спортивной подготовки, школах, ВУЗах, колледжах, иных образовательных учреждениях;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6412" y="1515373"/>
            <a:ext cx="10729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/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0"/>
                <a:cs typeface="Times New Roman" pitchFamily="18" charset="0"/>
              </a:rPr>
              <a:t>Важнейшие целевые индикаторы программы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0"/>
                <a:cs typeface="Times New Roman" pitchFamily="18" charset="0"/>
              </a:rPr>
              <a:t>:</a:t>
            </a:r>
            <a:endParaRPr 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pPr eaLnBrk="1" hangingPunct="1"/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Рисунок 4" descr="Презентация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"/>
            <a:ext cx="11445875" cy="76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62124" y="1642460"/>
            <a:ext cx="105312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eaLnBrk="0" hangingPunct="0">
              <a:buFont typeface="+mj-lt"/>
              <a:buAutoNum type="arabicParenR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dirty="0" smtClean="0"/>
              <a:t>-- </a:t>
            </a:r>
            <a:r>
              <a:rPr lang="ru-RU" sz="2400" dirty="0" smtClean="0"/>
              <a:t>завоевание медалей карельскими спортсменами на международных, всероссийских, межрегиональных (окружных), республиканских  соревнованиях, как среди взрослых спортсменов, так и детско-юношеских, молодежно-юниорских возрастных категорий,  в том числе на  студенческих универсиадах;</a:t>
            </a:r>
          </a:p>
          <a:p>
            <a:r>
              <a:rPr lang="ru-RU" sz="2400" dirty="0" smtClean="0"/>
              <a:t>- количество учителей физической культуры, прошедших курсы повышения квалификации по регби;</a:t>
            </a:r>
          </a:p>
          <a:p>
            <a:r>
              <a:rPr lang="ru-RU" sz="2400" dirty="0" smtClean="0"/>
              <a:t>- количество выпускников Института физической культуры, спорта и туризма прошедших обучение на курсах по выбору по регби;</a:t>
            </a:r>
          </a:p>
          <a:p>
            <a:r>
              <a:rPr lang="ru-RU" sz="2400" dirty="0" smtClean="0"/>
              <a:t>- количество курсовых и дипломных работ по регби, подготовленных студентами Института физической культуры, спорта и туризма и отделения физической культуры Петрозаводского педагогического колледжа.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6412" y="1515373"/>
            <a:ext cx="10729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/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0"/>
                <a:cs typeface="Times New Roman" pitchFamily="18" charset="0"/>
              </a:rPr>
              <a:t>Важнейшие целевые индикаторы программы: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pPr eaLnBrk="1" hangingPunct="1"/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Рисунок 4" descr="Презентация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"/>
            <a:ext cx="11445875" cy="76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s://pp.userapi.com/c834104/v834104136/22804/ZRyh8pp89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60" y="1332359"/>
            <a:ext cx="10410840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pPr eaLnBrk="1" hangingPunct="1"/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Рисунок 4" descr="Презентация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"/>
            <a:ext cx="11445875" cy="76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pp.userapi.com/c834403/v834403257/b2e33/iMM6K7_vA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212" y="1188343"/>
            <a:ext cx="4248472" cy="6005694"/>
          </a:xfrm>
          <a:prstGeom prst="rect">
            <a:avLst/>
          </a:prstGeom>
          <a:noFill/>
        </p:spPr>
      </p:pic>
      <p:pic>
        <p:nvPicPr>
          <p:cNvPr id="7" name="Picture 4" descr="https://pp.userapi.com/c830401/v830401310/5aca6/6k0MLoH9xV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780" y="4356695"/>
            <a:ext cx="3816424" cy="2862318"/>
          </a:xfrm>
          <a:prstGeom prst="rect">
            <a:avLst/>
          </a:prstGeom>
          <a:noFill/>
        </p:spPr>
      </p:pic>
      <p:pic>
        <p:nvPicPr>
          <p:cNvPr id="8" name="Picture 2" descr="https://pp.userapi.com/c830308/v830308078/1000c9/b2m_FNpTZw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772" y="122434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pPr eaLnBrk="1" hangingPunct="1"/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Рисунок 4" descr="Презентация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"/>
            <a:ext cx="11445875" cy="76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s://pp.userapi.com/c841221/v841221092/1825b/j2KL-w6RB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508" y="2484487"/>
            <a:ext cx="3294366" cy="4392488"/>
          </a:xfrm>
          <a:prstGeom prst="rect">
            <a:avLst/>
          </a:prstGeom>
          <a:noFill/>
        </p:spPr>
      </p:pic>
      <p:pic>
        <p:nvPicPr>
          <p:cNvPr id="40966" name="Picture 6" descr="https://pp.userapi.com/c841221/v841221092/18215/_MAQIyyh8i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24" y="2484488"/>
            <a:ext cx="3240360" cy="43204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8148" y="1188343"/>
            <a:ext cx="10153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 по программе WORLD RUGBY 1 уровень в Петрозаводске</a:t>
            </a:r>
            <a:endParaRPr lang="ru-RU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8" name="Picture 8" descr="https://pp.userapi.com/c841221/v841221092/18229/r6DqGHeh7V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6900" y="2484487"/>
            <a:ext cx="3294366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pPr eaLnBrk="1" hangingPunct="1"/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Рисунок 4" descr="Презентация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"/>
            <a:ext cx="11445875" cy="76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810196" y="1260351"/>
            <a:ext cx="9623425" cy="66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Семинар для региональных тренеров и судей,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г.Сочи 25-27.04.2018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6" name="Picture 6" descr="https://pp.userapi.com/c834401/v834401476/132339/YIIusHJod9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8" y="2916535"/>
            <a:ext cx="4752528" cy="3564396"/>
          </a:xfrm>
          <a:prstGeom prst="rect">
            <a:avLst/>
          </a:prstGeom>
          <a:noFill/>
        </p:spPr>
      </p:pic>
      <p:pic>
        <p:nvPicPr>
          <p:cNvPr id="7" name="Picture 2" descr="https://pp.userapi.com/c834401/v834401476/1322e8/RiNaAELGsU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748" y="2988543"/>
            <a:ext cx="4752528" cy="35643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pPr eaLnBrk="1" hangingPunct="1"/>
            <a:endParaRPr lang="ru-RU" altLang="ru-RU" smtClean="0">
              <a:ea typeface="ＭＳ Ｐゴシック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Рисунок 4" descr="Презентация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5"/>
            <a:ext cx="11445875" cy="76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https://pp.userapi.com/c831508/v831508443/122717/JNKbT3SDM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748" y="2844527"/>
            <a:ext cx="5376599" cy="4032448"/>
          </a:xfrm>
          <a:prstGeom prst="rect">
            <a:avLst/>
          </a:prstGeom>
          <a:noFill/>
        </p:spPr>
      </p:pic>
      <p:pic>
        <p:nvPicPr>
          <p:cNvPr id="48132" name="Picture 4" descr="https://pp.userapi.com/c845123/v845123671/73772/9tpru-BOW0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24" y="2844527"/>
            <a:ext cx="5472608" cy="4104456"/>
          </a:xfrm>
          <a:prstGeom prst="rect">
            <a:avLst/>
          </a:prstGeom>
          <a:noFill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спортивных сборах в тренировочном лагере в Калининграде.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99010" y="1515373"/>
            <a:ext cx="10819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0"/>
                <a:cs typeface="Times New Roman" pitchFamily="18" charset="0"/>
              </a:rPr>
              <a:t>Спортивные сборы в тренировочном лагере в Калининграде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5277</TotalTime>
  <Words>239</Words>
  <Application>Microsoft Office PowerPoint</Application>
  <PresentationFormat>Произвольный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«О развитии регби  в Республике Карелия»   Министр по делам молодежи, физической культуре и спорту  Республики  Карелия  А.М.Воронов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Конгресс как форма  объединения учителей физической культуры</dc:title>
  <dc:creator>azat</dc:creator>
  <cp:lastModifiedBy>МинСпорт-2</cp:lastModifiedBy>
  <cp:revision>698</cp:revision>
  <dcterms:created xsi:type="dcterms:W3CDTF">2010-06-29T11:22:13Z</dcterms:created>
  <dcterms:modified xsi:type="dcterms:W3CDTF">2018-06-28T14:46:02Z</dcterms:modified>
</cp:coreProperties>
</file>